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56" r:id="rId2"/>
    <p:sldId id="263" r:id="rId3"/>
    <p:sldId id="264" r:id="rId4"/>
    <p:sldId id="257" r:id="rId5"/>
    <p:sldId id="258" r:id="rId6"/>
    <p:sldId id="259" r:id="rId7"/>
    <p:sldId id="265" r:id="rId8"/>
    <p:sldId id="266"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F0244-D91C-462A-9A2C-6629D88CE67F}" v="84" dt="2023-08-06T22:17:28.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UTOKU N" userId="2f7bada867a56ae9" providerId="LiveId" clId="{5B9F0244-D91C-462A-9A2C-6629D88CE67F}"/>
    <pc:docChg chg="undo custSel addSld delSld modSld sldOrd">
      <pc:chgData name="TAKUTOKU N" userId="2f7bada867a56ae9" providerId="LiveId" clId="{5B9F0244-D91C-462A-9A2C-6629D88CE67F}" dt="2023-08-06T22:25:15.653" v="14727" actId="20577"/>
      <pc:docMkLst>
        <pc:docMk/>
      </pc:docMkLst>
      <pc:sldChg chg="addSp delSp modSp mod setBg delDesignElem">
        <pc:chgData name="TAKUTOKU N" userId="2f7bada867a56ae9" providerId="LiveId" clId="{5B9F0244-D91C-462A-9A2C-6629D88CE67F}" dt="2023-08-06T09:51:35.080" v="9389"/>
        <pc:sldMkLst>
          <pc:docMk/>
          <pc:sldMk cId="3010175555" sldId="256"/>
        </pc:sldMkLst>
        <pc:spChg chg="mod">
          <ac:chgData name="TAKUTOKU N" userId="2f7bada867a56ae9" providerId="LiveId" clId="{5B9F0244-D91C-462A-9A2C-6629D88CE67F}" dt="2023-08-06T09:51:18.749" v="9387" actId="26606"/>
          <ac:spMkLst>
            <pc:docMk/>
            <pc:sldMk cId="3010175555" sldId="256"/>
            <ac:spMk id="2" creationId="{70B9B56C-7BAC-C7EB-A6F4-D957835B63DD}"/>
          </ac:spMkLst>
        </pc:spChg>
        <pc:spChg chg="mod">
          <ac:chgData name="TAKUTOKU N" userId="2f7bada867a56ae9" providerId="LiveId" clId="{5B9F0244-D91C-462A-9A2C-6629D88CE67F}" dt="2023-08-06T09:51:18.749" v="9387" actId="26606"/>
          <ac:spMkLst>
            <pc:docMk/>
            <pc:sldMk cId="3010175555" sldId="256"/>
            <ac:spMk id="3" creationId="{94FE7CE1-D840-9827-C780-966F560FA9FA}"/>
          </ac:spMkLst>
        </pc:spChg>
        <pc:spChg chg="add del">
          <ac:chgData name="TAKUTOKU N" userId="2f7bada867a56ae9" providerId="LiveId" clId="{5B9F0244-D91C-462A-9A2C-6629D88CE67F}" dt="2023-08-06T09:51:18.749" v="9386" actId="26606"/>
          <ac:spMkLst>
            <pc:docMk/>
            <pc:sldMk cId="3010175555" sldId="256"/>
            <ac:spMk id="5" creationId="{777A147A-9ED8-46B4-8660-1B3C2AA880B5}"/>
          </ac:spMkLst>
        </pc:spChg>
        <pc:spChg chg="add del">
          <ac:chgData name="TAKUTOKU N" userId="2f7bada867a56ae9" providerId="LiveId" clId="{5B9F0244-D91C-462A-9A2C-6629D88CE67F}" dt="2023-08-06T09:51:18.749" v="9386" actId="26606"/>
          <ac:spMkLst>
            <pc:docMk/>
            <pc:sldMk cId="3010175555" sldId="256"/>
            <ac:spMk id="6" creationId="{5D6C15A0-C087-4593-8414-2B4EC1CDC3DE}"/>
          </ac:spMkLst>
        </pc:spChg>
        <pc:spChg chg="add del">
          <ac:chgData name="TAKUTOKU N" userId="2f7bada867a56ae9" providerId="LiveId" clId="{5B9F0244-D91C-462A-9A2C-6629D88CE67F}" dt="2023-08-06T09:50:40.028" v="9371"/>
          <ac:spMkLst>
            <pc:docMk/>
            <pc:sldMk cId="3010175555" sldId="256"/>
            <ac:spMk id="8" creationId="{100EDD19-6802-4EC3-95CE-CFFAB042CFD6}"/>
          </ac:spMkLst>
        </pc:spChg>
        <pc:spChg chg="add del">
          <ac:chgData name="TAKUTOKU N" userId="2f7bada867a56ae9" providerId="LiveId" clId="{5B9F0244-D91C-462A-9A2C-6629D88CE67F}" dt="2023-08-06T09:51:35.080" v="9389"/>
          <ac:spMkLst>
            <pc:docMk/>
            <pc:sldMk cId="3010175555" sldId="256"/>
            <ac:spMk id="9" creationId="{979E27D9-03C7-44E2-9FF8-15D0C8506AF7}"/>
          </ac:spMkLst>
        </pc:spChg>
        <pc:spChg chg="add del">
          <ac:chgData name="TAKUTOKU N" userId="2f7bada867a56ae9" providerId="LiveId" clId="{5B9F0244-D91C-462A-9A2C-6629D88CE67F}" dt="2023-08-06T09:50:40.028" v="9371"/>
          <ac:spMkLst>
            <pc:docMk/>
            <pc:sldMk cId="3010175555" sldId="256"/>
            <ac:spMk id="10" creationId="{DB17E863-922E-4C26-BD64-E8FD41D28661}"/>
          </ac:spMkLst>
        </pc:spChg>
        <pc:spChg chg="add del">
          <ac:chgData name="TAKUTOKU N" userId="2f7bada867a56ae9" providerId="LiveId" clId="{5B9F0244-D91C-462A-9A2C-6629D88CE67F}" dt="2023-08-06T09:51:35.080" v="9389"/>
          <ac:spMkLst>
            <pc:docMk/>
            <pc:sldMk cId="3010175555" sldId="256"/>
            <ac:spMk id="11" creationId="{EEBF1590-3B36-48EE-A89D-3B6F3CB256AB}"/>
          </ac:spMkLst>
        </pc:spChg>
        <pc:spChg chg="add del">
          <ac:chgData name="TAKUTOKU N" userId="2f7bada867a56ae9" providerId="LiveId" clId="{5B9F0244-D91C-462A-9A2C-6629D88CE67F}" dt="2023-08-06T09:51:35.080" v="9389"/>
          <ac:spMkLst>
            <pc:docMk/>
            <pc:sldMk cId="3010175555" sldId="256"/>
            <ac:spMk id="12" creationId="{AC8F6C8C-AB5A-4548-942D-E3FD40ACBC49}"/>
          </ac:spMkLst>
        </pc:spChg>
      </pc:sldChg>
      <pc:sldChg chg="new del">
        <pc:chgData name="TAKUTOKU N" userId="2f7bada867a56ae9" providerId="LiveId" clId="{5B9F0244-D91C-462A-9A2C-6629D88CE67F}" dt="2023-08-04T06:13:23.890" v="129" actId="680"/>
        <pc:sldMkLst>
          <pc:docMk/>
          <pc:sldMk cId="1366545703" sldId="257"/>
        </pc:sldMkLst>
      </pc:sldChg>
      <pc:sldChg chg="modSp new del mod">
        <pc:chgData name="TAKUTOKU N" userId="2f7bada867a56ae9" providerId="LiveId" clId="{5B9F0244-D91C-462A-9A2C-6629D88CE67F}" dt="2023-08-04T06:14:11.790" v="176" actId="2696"/>
        <pc:sldMkLst>
          <pc:docMk/>
          <pc:sldMk cId="2598936264" sldId="257"/>
        </pc:sldMkLst>
        <pc:spChg chg="mod">
          <ac:chgData name="TAKUTOKU N" userId="2f7bada867a56ae9" providerId="LiveId" clId="{5B9F0244-D91C-462A-9A2C-6629D88CE67F}" dt="2023-08-04T06:14:05.228" v="175" actId="20577"/>
          <ac:spMkLst>
            <pc:docMk/>
            <pc:sldMk cId="2598936264" sldId="257"/>
            <ac:spMk id="2" creationId="{59FAA7C0-F85E-6D32-241B-A003EF042230}"/>
          </ac:spMkLst>
        </pc:spChg>
      </pc:sldChg>
      <pc:sldChg chg="addSp modSp new mod">
        <pc:chgData name="TAKUTOKU N" userId="2f7bada867a56ae9" providerId="LiveId" clId="{5B9F0244-D91C-462A-9A2C-6629D88CE67F}" dt="2023-08-06T22:18:41.517" v="14409" actId="20577"/>
        <pc:sldMkLst>
          <pc:docMk/>
          <pc:sldMk cId="3938124102" sldId="257"/>
        </pc:sldMkLst>
        <pc:spChg chg="mod">
          <ac:chgData name="TAKUTOKU N" userId="2f7bada867a56ae9" providerId="LiveId" clId="{5B9F0244-D91C-462A-9A2C-6629D88CE67F}" dt="2023-08-06T09:53:52.636" v="9421" actId="27636"/>
          <ac:spMkLst>
            <pc:docMk/>
            <pc:sldMk cId="3938124102" sldId="257"/>
            <ac:spMk id="2" creationId="{307C8971-A150-AEE9-97AB-43B5EE46120E}"/>
          </ac:spMkLst>
        </pc:spChg>
        <pc:spChg chg="add mod">
          <ac:chgData name="TAKUTOKU N" userId="2f7bada867a56ae9" providerId="LiveId" clId="{5B9F0244-D91C-462A-9A2C-6629D88CE67F}" dt="2023-08-06T22:18:41.517" v="14409" actId="20577"/>
          <ac:spMkLst>
            <pc:docMk/>
            <pc:sldMk cId="3938124102" sldId="257"/>
            <ac:spMk id="3" creationId="{5A05F6ED-01CB-4D2C-53D4-3E88AF2B7014}"/>
          </ac:spMkLst>
        </pc:spChg>
      </pc:sldChg>
      <pc:sldChg chg="modSp mod">
        <pc:chgData name="TAKUTOKU N" userId="2f7bada867a56ae9" providerId="LiveId" clId="{5B9F0244-D91C-462A-9A2C-6629D88CE67F}" dt="2023-08-06T22:20:47.262" v="14547" actId="1076"/>
        <pc:sldMkLst>
          <pc:docMk/>
          <pc:sldMk cId="1886899682" sldId="258"/>
        </pc:sldMkLst>
        <pc:spChg chg="mod">
          <ac:chgData name="TAKUTOKU N" userId="2f7bada867a56ae9" providerId="LiveId" clId="{5B9F0244-D91C-462A-9A2C-6629D88CE67F}" dt="2023-08-06T22:20:47.262" v="14547" actId="1076"/>
          <ac:spMkLst>
            <pc:docMk/>
            <pc:sldMk cId="1886899682" sldId="258"/>
            <ac:spMk id="2" creationId="{307C8971-A150-AEE9-97AB-43B5EE46120E}"/>
          </ac:spMkLst>
        </pc:spChg>
        <pc:spChg chg="mod">
          <ac:chgData name="TAKUTOKU N" userId="2f7bada867a56ae9" providerId="LiveId" clId="{5B9F0244-D91C-462A-9A2C-6629D88CE67F}" dt="2023-08-06T09:56:51.446" v="9500" actId="1076"/>
          <ac:spMkLst>
            <pc:docMk/>
            <pc:sldMk cId="1886899682" sldId="258"/>
            <ac:spMk id="3" creationId="{5A05F6ED-01CB-4D2C-53D4-3E88AF2B7014}"/>
          </ac:spMkLst>
        </pc:spChg>
      </pc:sldChg>
      <pc:sldChg chg="modSp mod">
        <pc:chgData name="TAKUTOKU N" userId="2f7bada867a56ae9" providerId="LiveId" clId="{5B9F0244-D91C-462A-9A2C-6629D88CE67F}" dt="2023-08-06T22:23:56.325" v="14700" actId="113"/>
        <pc:sldMkLst>
          <pc:docMk/>
          <pc:sldMk cId="1788033783" sldId="259"/>
        </pc:sldMkLst>
        <pc:spChg chg="mod">
          <ac:chgData name="TAKUTOKU N" userId="2f7bada867a56ae9" providerId="LiveId" clId="{5B9F0244-D91C-462A-9A2C-6629D88CE67F}" dt="2023-08-06T22:22:06.997" v="14604" actId="20577"/>
          <ac:spMkLst>
            <pc:docMk/>
            <pc:sldMk cId="1788033783" sldId="259"/>
            <ac:spMk id="2" creationId="{307C8971-A150-AEE9-97AB-43B5EE46120E}"/>
          </ac:spMkLst>
        </pc:spChg>
        <pc:spChg chg="mod">
          <ac:chgData name="TAKUTOKU N" userId="2f7bada867a56ae9" providerId="LiveId" clId="{5B9F0244-D91C-462A-9A2C-6629D88CE67F}" dt="2023-08-06T22:23:56.325" v="14700" actId="113"/>
          <ac:spMkLst>
            <pc:docMk/>
            <pc:sldMk cId="1788033783" sldId="259"/>
            <ac:spMk id="3" creationId="{5A05F6ED-01CB-4D2C-53D4-3E88AF2B7014}"/>
          </ac:spMkLst>
        </pc:spChg>
      </pc:sldChg>
      <pc:sldChg chg="modSp del mod">
        <pc:chgData name="TAKUTOKU N" userId="2f7bada867a56ae9" providerId="LiveId" clId="{5B9F0244-D91C-462A-9A2C-6629D88CE67F}" dt="2023-08-06T22:21:23.867" v="14548" actId="2696"/>
        <pc:sldMkLst>
          <pc:docMk/>
          <pc:sldMk cId="1275101582" sldId="260"/>
        </pc:sldMkLst>
        <pc:spChg chg="mod">
          <ac:chgData name="TAKUTOKU N" userId="2f7bada867a56ae9" providerId="LiveId" clId="{5B9F0244-D91C-462A-9A2C-6629D88CE67F}" dt="2023-08-06T09:53:52.542" v="9420"/>
          <ac:spMkLst>
            <pc:docMk/>
            <pc:sldMk cId="1275101582" sldId="260"/>
            <ac:spMk id="2" creationId="{307C8971-A150-AEE9-97AB-43B5EE46120E}"/>
          </ac:spMkLst>
        </pc:spChg>
        <pc:spChg chg="mod">
          <ac:chgData name="TAKUTOKU N" userId="2f7bada867a56ae9" providerId="LiveId" clId="{5B9F0244-D91C-462A-9A2C-6629D88CE67F}" dt="2023-08-06T09:56:08.933" v="9493" actId="20577"/>
          <ac:spMkLst>
            <pc:docMk/>
            <pc:sldMk cId="1275101582" sldId="260"/>
            <ac:spMk id="3" creationId="{5A05F6ED-01CB-4D2C-53D4-3E88AF2B7014}"/>
          </ac:spMkLst>
        </pc:spChg>
      </pc:sldChg>
      <pc:sldChg chg="modSp mod">
        <pc:chgData name="TAKUTOKU N" userId="2f7bada867a56ae9" providerId="LiveId" clId="{5B9F0244-D91C-462A-9A2C-6629D88CE67F}" dt="2023-08-06T09:55:28.382" v="9487" actId="20577"/>
        <pc:sldMkLst>
          <pc:docMk/>
          <pc:sldMk cId="1427876925" sldId="261"/>
        </pc:sldMkLst>
        <pc:spChg chg="mod">
          <ac:chgData name="TAKUTOKU N" userId="2f7bada867a56ae9" providerId="LiveId" clId="{5B9F0244-D91C-462A-9A2C-6629D88CE67F}" dt="2023-08-06T09:53:52.542" v="9420"/>
          <ac:spMkLst>
            <pc:docMk/>
            <pc:sldMk cId="1427876925" sldId="261"/>
            <ac:spMk id="2" creationId="{307C8971-A150-AEE9-97AB-43B5EE46120E}"/>
          </ac:spMkLst>
        </pc:spChg>
        <pc:spChg chg="mod">
          <ac:chgData name="TAKUTOKU N" userId="2f7bada867a56ae9" providerId="LiveId" clId="{5B9F0244-D91C-462A-9A2C-6629D88CE67F}" dt="2023-08-06T09:55:28.382" v="9487" actId="20577"/>
          <ac:spMkLst>
            <pc:docMk/>
            <pc:sldMk cId="1427876925" sldId="261"/>
            <ac:spMk id="3" creationId="{5A05F6ED-01CB-4D2C-53D4-3E88AF2B7014}"/>
          </ac:spMkLst>
        </pc:spChg>
      </pc:sldChg>
      <pc:sldChg chg="addSp delSp modSp new del mod">
        <pc:chgData name="TAKUTOKU N" userId="2f7bada867a56ae9" providerId="LiveId" clId="{5B9F0244-D91C-462A-9A2C-6629D88CE67F}" dt="2023-08-04T07:34:57.952" v="6920" actId="2696"/>
        <pc:sldMkLst>
          <pc:docMk/>
          <pc:sldMk cId="1755401022" sldId="262"/>
        </pc:sldMkLst>
        <pc:spChg chg="del mod">
          <ac:chgData name="TAKUTOKU N" userId="2f7bada867a56ae9" providerId="LiveId" clId="{5B9F0244-D91C-462A-9A2C-6629D88CE67F}" dt="2023-08-04T07:34:49.435" v="6919" actId="478"/>
          <ac:spMkLst>
            <pc:docMk/>
            <pc:sldMk cId="1755401022" sldId="262"/>
            <ac:spMk id="2" creationId="{B57AB279-86D0-9A15-1EF6-7A146D31B1F5}"/>
          </ac:spMkLst>
        </pc:spChg>
        <pc:spChg chg="mod">
          <ac:chgData name="TAKUTOKU N" userId="2f7bada867a56ae9" providerId="LiveId" clId="{5B9F0244-D91C-462A-9A2C-6629D88CE67F}" dt="2023-08-04T07:29:29.625" v="6918" actId="20577"/>
          <ac:spMkLst>
            <pc:docMk/>
            <pc:sldMk cId="1755401022" sldId="262"/>
            <ac:spMk id="3" creationId="{EE6FD6A0-74F5-B693-F893-4966DB55598A}"/>
          </ac:spMkLst>
        </pc:spChg>
        <pc:spChg chg="add mod">
          <ac:chgData name="TAKUTOKU N" userId="2f7bada867a56ae9" providerId="LiveId" clId="{5B9F0244-D91C-462A-9A2C-6629D88CE67F}" dt="2023-08-04T07:34:49.435" v="6919" actId="478"/>
          <ac:spMkLst>
            <pc:docMk/>
            <pc:sldMk cId="1755401022" sldId="262"/>
            <ac:spMk id="5" creationId="{584DC804-3D79-DB63-88D5-FFCFB078D771}"/>
          </ac:spMkLst>
        </pc:spChg>
      </pc:sldChg>
      <pc:sldChg chg="modSp mod">
        <pc:chgData name="TAKUTOKU N" userId="2f7bada867a56ae9" providerId="LiveId" clId="{5B9F0244-D91C-462A-9A2C-6629D88CE67F}" dt="2023-08-06T09:54:17.752" v="9423" actId="20577"/>
        <pc:sldMkLst>
          <pc:docMk/>
          <pc:sldMk cId="1857374466" sldId="262"/>
        </pc:sldMkLst>
        <pc:spChg chg="mod">
          <ac:chgData name="TAKUTOKU N" userId="2f7bada867a56ae9" providerId="LiveId" clId="{5B9F0244-D91C-462A-9A2C-6629D88CE67F}" dt="2023-08-06T09:53:52.542" v="9420"/>
          <ac:spMkLst>
            <pc:docMk/>
            <pc:sldMk cId="1857374466" sldId="262"/>
            <ac:spMk id="2" creationId="{307C8971-A150-AEE9-97AB-43B5EE46120E}"/>
          </ac:spMkLst>
        </pc:spChg>
        <pc:spChg chg="mod">
          <ac:chgData name="TAKUTOKU N" userId="2f7bada867a56ae9" providerId="LiveId" clId="{5B9F0244-D91C-462A-9A2C-6629D88CE67F}" dt="2023-08-06T09:54:17.752" v="9423" actId="20577"/>
          <ac:spMkLst>
            <pc:docMk/>
            <pc:sldMk cId="1857374466" sldId="262"/>
            <ac:spMk id="3" creationId="{5A05F6ED-01CB-4D2C-53D4-3E88AF2B7014}"/>
          </ac:spMkLst>
        </pc:spChg>
      </pc:sldChg>
      <pc:sldChg chg="new del">
        <pc:chgData name="TAKUTOKU N" userId="2f7bada867a56ae9" providerId="LiveId" clId="{5B9F0244-D91C-462A-9A2C-6629D88CE67F}" dt="2023-08-04T07:28:57.721" v="6875" actId="680"/>
        <pc:sldMkLst>
          <pc:docMk/>
          <pc:sldMk cId="2818128604" sldId="262"/>
        </pc:sldMkLst>
      </pc:sldChg>
      <pc:sldChg chg="addSp modSp mod">
        <pc:chgData name="TAKUTOKU N" userId="2f7bada867a56ae9" providerId="LiveId" clId="{5B9F0244-D91C-462A-9A2C-6629D88CE67F}" dt="2023-08-06T09:51:57.787" v="9394" actId="1076"/>
        <pc:sldMkLst>
          <pc:docMk/>
          <pc:sldMk cId="1782227725" sldId="263"/>
        </pc:sldMkLst>
        <pc:spChg chg="mod">
          <ac:chgData name="TAKUTOKU N" userId="2f7bada867a56ae9" providerId="LiveId" clId="{5B9F0244-D91C-462A-9A2C-6629D88CE67F}" dt="2023-08-06T09:51:57.787" v="9394" actId="1076"/>
          <ac:spMkLst>
            <pc:docMk/>
            <pc:sldMk cId="1782227725" sldId="263"/>
            <ac:spMk id="2" creationId="{EEED89BC-D6A2-7F7D-0AED-6C216DC20AF5}"/>
          </ac:spMkLst>
        </pc:spChg>
        <pc:spChg chg="mod">
          <ac:chgData name="TAKUTOKU N" userId="2f7bada867a56ae9" providerId="LiveId" clId="{5B9F0244-D91C-462A-9A2C-6629D88CE67F}" dt="2023-08-06T02:27:20.116" v="8492" actId="1076"/>
          <ac:spMkLst>
            <pc:docMk/>
            <pc:sldMk cId="1782227725" sldId="263"/>
            <ac:spMk id="3" creationId="{03B8925B-961F-D4BE-299C-F9D6BCB68C30}"/>
          </ac:spMkLst>
        </pc:spChg>
        <pc:spChg chg="add mod">
          <ac:chgData name="TAKUTOKU N" userId="2f7bada867a56ae9" providerId="LiveId" clId="{5B9F0244-D91C-462A-9A2C-6629D88CE67F}" dt="2023-08-06T02:27:06.226" v="8490" actId="20577"/>
          <ac:spMkLst>
            <pc:docMk/>
            <pc:sldMk cId="1782227725" sldId="263"/>
            <ac:spMk id="4" creationId="{F15ACED8-17B2-D4AA-703D-3D03B2A5EF06}"/>
          </ac:spMkLst>
        </pc:spChg>
      </pc:sldChg>
      <pc:sldChg chg="addSp delSp modSp new mod ord">
        <pc:chgData name="TAKUTOKU N" userId="2f7bada867a56ae9" providerId="LiveId" clId="{5B9F0244-D91C-462A-9A2C-6629D88CE67F}" dt="2023-08-06T22:17:48.109" v="14305" actId="20577"/>
        <pc:sldMkLst>
          <pc:docMk/>
          <pc:sldMk cId="680824397" sldId="264"/>
        </pc:sldMkLst>
        <pc:spChg chg="add del mod">
          <ac:chgData name="TAKUTOKU N" userId="2f7bada867a56ae9" providerId="LiveId" clId="{5B9F0244-D91C-462A-9A2C-6629D88CE67F}" dt="2023-08-06T02:37:21.980" v="8515" actId="478"/>
          <ac:spMkLst>
            <pc:docMk/>
            <pc:sldMk cId="680824397" sldId="264"/>
            <ac:spMk id="2" creationId="{E58AC761-5D14-0074-5AA0-BB24D57098C5}"/>
          </ac:spMkLst>
        </pc:spChg>
        <pc:spChg chg="add del mod">
          <ac:chgData name="TAKUTOKU N" userId="2f7bada867a56ae9" providerId="LiveId" clId="{5B9F0244-D91C-462A-9A2C-6629D88CE67F}" dt="2023-08-06T02:36:32.824" v="8511" actId="478"/>
          <ac:spMkLst>
            <pc:docMk/>
            <pc:sldMk cId="680824397" sldId="264"/>
            <ac:spMk id="3" creationId="{5B6201D4-6B6B-FE5B-B0E4-E689E3AB74F7}"/>
          </ac:spMkLst>
        </pc:spChg>
        <pc:spChg chg="add del">
          <ac:chgData name="TAKUTOKU N" userId="2f7bada867a56ae9" providerId="LiveId" clId="{5B9F0244-D91C-462A-9A2C-6629D88CE67F}" dt="2023-08-06T02:37:18.462" v="8513" actId="478"/>
          <ac:spMkLst>
            <pc:docMk/>
            <pc:sldMk cId="680824397" sldId="264"/>
            <ac:spMk id="4" creationId="{D6E512EE-A57F-A597-317C-29BE7EA66B65}"/>
          </ac:spMkLst>
        </pc:spChg>
        <pc:spChg chg="add mod">
          <ac:chgData name="TAKUTOKU N" userId="2f7bada867a56ae9" providerId="LiveId" clId="{5B9F0244-D91C-462A-9A2C-6629D88CE67F}" dt="2023-08-06T22:11:12.293" v="13039" actId="20577"/>
          <ac:spMkLst>
            <pc:docMk/>
            <pc:sldMk cId="680824397" sldId="264"/>
            <ac:spMk id="5" creationId="{A3984AC4-D79F-4E9F-1C3F-13DC434D5C70}"/>
          </ac:spMkLst>
        </pc:spChg>
        <pc:spChg chg="add del mod">
          <ac:chgData name="TAKUTOKU N" userId="2f7bada867a56ae9" providerId="LiveId" clId="{5B9F0244-D91C-462A-9A2C-6629D88CE67F}" dt="2023-08-06T02:44:11.310" v="8586" actId="478"/>
          <ac:spMkLst>
            <pc:docMk/>
            <pc:sldMk cId="680824397" sldId="264"/>
            <ac:spMk id="6" creationId="{EC58911E-ADAE-0A33-05E4-11FE368CD0B4}"/>
          </ac:spMkLst>
        </pc:spChg>
        <pc:spChg chg="add del mod">
          <ac:chgData name="TAKUTOKU N" userId="2f7bada867a56ae9" providerId="LiveId" clId="{5B9F0244-D91C-462A-9A2C-6629D88CE67F}" dt="2023-08-06T02:44:13.555" v="8588" actId="478"/>
          <ac:spMkLst>
            <pc:docMk/>
            <pc:sldMk cId="680824397" sldId="264"/>
            <ac:spMk id="7" creationId="{C3828425-D051-8132-D102-F2BBBE996A25}"/>
          </ac:spMkLst>
        </pc:spChg>
        <pc:spChg chg="add mod">
          <ac:chgData name="TAKUTOKU N" userId="2f7bada867a56ae9" providerId="LiveId" clId="{5B9F0244-D91C-462A-9A2C-6629D88CE67F}" dt="2023-08-06T22:17:25.431" v="14233" actId="1076"/>
          <ac:spMkLst>
            <pc:docMk/>
            <pc:sldMk cId="680824397" sldId="264"/>
            <ac:spMk id="8" creationId="{D167F4F2-1278-1DB7-6619-667124F2EAC9}"/>
          </ac:spMkLst>
        </pc:spChg>
        <pc:spChg chg="add mod">
          <ac:chgData name="TAKUTOKU N" userId="2f7bada867a56ae9" providerId="LiveId" clId="{5B9F0244-D91C-462A-9A2C-6629D88CE67F}" dt="2023-08-06T22:17:28.336" v="14234" actId="1076"/>
          <ac:spMkLst>
            <pc:docMk/>
            <pc:sldMk cId="680824397" sldId="264"/>
            <ac:spMk id="9" creationId="{E3349612-92EA-20F4-E1B0-EAFFD1062CEF}"/>
          </ac:spMkLst>
        </pc:spChg>
        <pc:spChg chg="add mod">
          <ac:chgData name="TAKUTOKU N" userId="2f7bada867a56ae9" providerId="LiveId" clId="{5B9F0244-D91C-462A-9A2C-6629D88CE67F}" dt="2023-08-06T22:17:48.109" v="14305" actId="20577"/>
          <ac:spMkLst>
            <pc:docMk/>
            <pc:sldMk cId="680824397" sldId="264"/>
            <ac:spMk id="10" creationId="{C88261AD-DBDD-84E8-6EE6-A9197CC976D7}"/>
          </ac:spMkLst>
        </pc:spChg>
      </pc:sldChg>
      <pc:sldChg chg="addSp modSp new mod">
        <pc:chgData name="TAKUTOKU N" userId="2f7bada867a56ae9" providerId="LiveId" clId="{5B9F0244-D91C-462A-9A2C-6629D88CE67F}" dt="2023-08-06T22:25:15.653" v="14727" actId="20577"/>
        <pc:sldMkLst>
          <pc:docMk/>
          <pc:sldMk cId="12712413" sldId="265"/>
        </pc:sldMkLst>
        <pc:spChg chg="mod">
          <ac:chgData name="TAKUTOKU N" userId="2f7bada867a56ae9" providerId="LiveId" clId="{5B9F0244-D91C-462A-9A2C-6629D88CE67F}" dt="2023-08-06T10:07:56.831" v="9793" actId="1076"/>
          <ac:spMkLst>
            <pc:docMk/>
            <pc:sldMk cId="12712413" sldId="265"/>
            <ac:spMk id="2" creationId="{764FD1B2-9FEF-46F9-2439-3500C21CB09D}"/>
          </ac:spMkLst>
        </pc:spChg>
        <pc:spChg chg="add mod">
          <ac:chgData name="TAKUTOKU N" userId="2f7bada867a56ae9" providerId="LiveId" clId="{5B9F0244-D91C-462A-9A2C-6629D88CE67F}" dt="2023-08-06T22:25:15.653" v="14727" actId="20577"/>
          <ac:spMkLst>
            <pc:docMk/>
            <pc:sldMk cId="12712413" sldId="265"/>
            <ac:spMk id="3" creationId="{CAF3FEA0-D82A-B85C-FF3D-BE5EE2166994}"/>
          </ac:spMkLst>
        </pc:spChg>
      </pc:sldChg>
      <pc:sldChg chg="addSp modSp new mod">
        <pc:chgData name="TAKUTOKU N" userId="2f7bada867a56ae9" providerId="LiveId" clId="{5B9F0244-D91C-462A-9A2C-6629D88CE67F}" dt="2023-08-06T11:22:50.417" v="12976" actId="20577"/>
        <pc:sldMkLst>
          <pc:docMk/>
          <pc:sldMk cId="3903302702" sldId="266"/>
        </pc:sldMkLst>
        <pc:spChg chg="mod">
          <ac:chgData name="TAKUTOKU N" userId="2f7bada867a56ae9" providerId="LiveId" clId="{5B9F0244-D91C-462A-9A2C-6629D88CE67F}" dt="2023-08-06T11:15:38.603" v="12655" actId="20577"/>
          <ac:spMkLst>
            <pc:docMk/>
            <pc:sldMk cId="3903302702" sldId="266"/>
            <ac:spMk id="2" creationId="{FE72456D-F7EE-2CBE-427E-8DD1C5D8DFF6}"/>
          </ac:spMkLst>
        </pc:spChg>
        <pc:spChg chg="add mod">
          <ac:chgData name="TAKUTOKU N" userId="2f7bada867a56ae9" providerId="LiveId" clId="{5B9F0244-D91C-462A-9A2C-6629D88CE67F}" dt="2023-08-06T11:22:50.417" v="12976" actId="20577"/>
          <ac:spMkLst>
            <pc:docMk/>
            <pc:sldMk cId="3903302702" sldId="266"/>
            <ac:spMk id="3" creationId="{25742F9C-F283-F9D9-0062-BFFEA6D48B6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575963D-4DD3-40D7-9728-AE4B5F85B4C0}" type="datetimeFigureOut">
              <a:rPr kumimoji="1" lang="ja-JP" altLang="en-US" smtClean="0"/>
              <a:t>2023/8/7</a:t>
            </a:fld>
            <a:endParaRPr kumimoji="1" lang="ja-JP" alt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kumimoji="1" lang="ja-JP"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9D6C22F-4E46-469A-806E-4FD498C0BF29}" type="slidenum">
              <a:rPr kumimoji="1" lang="ja-JP" altLang="en-US" smtClean="0"/>
              <a:t>‹#›</a:t>
            </a:fld>
            <a:endParaRPr kumimoji="1" lang="ja-JP"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1135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186310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3236967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89905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2772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ja-JP" altLang="en-US"/>
              <a:t>マスター タイトルの書式設定</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2098888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ja-JP" altLang="en-US"/>
              <a:t>マスター タイトルの書式設定</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3268931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347945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45388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14212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232745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330715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685802" y="2861733"/>
            <a:ext cx="5088712"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5993969" y="2861733"/>
            <a:ext cx="5088713"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406246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422099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87547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149149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75963D-4DD3-40D7-9728-AE4B5F85B4C0}" type="datetimeFigureOut">
              <a:rPr kumimoji="1" lang="ja-JP" altLang="en-US" smtClean="0"/>
              <a:t>2023/8/7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87416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575963D-4DD3-40D7-9728-AE4B5F85B4C0}" type="datetimeFigureOut">
              <a:rPr kumimoji="1" lang="ja-JP" altLang="en-US" smtClean="0"/>
              <a:t>2023/8/7</a:t>
            </a:fld>
            <a:endParaRPr kumimoji="1" lang="ja-JP"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9D6C22F-4E46-469A-806E-4FD498C0BF29}" type="slidenum">
              <a:rPr kumimoji="1" lang="ja-JP" altLang="en-US" smtClean="0"/>
              <a:t>‹#›</a:t>
            </a:fld>
            <a:endParaRPr kumimoji="1" lang="ja-JP" altLang="en-US"/>
          </a:p>
        </p:txBody>
      </p:sp>
    </p:spTree>
    <p:extLst>
      <p:ext uri="{BB962C8B-B14F-4D97-AF65-F5344CB8AC3E}">
        <p14:creationId xmlns:p14="http://schemas.microsoft.com/office/powerpoint/2010/main" val="345717690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B9B56C-7BAC-C7EB-A6F4-D957835B63DD}"/>
              </a:ext>
            </a:extLst>
          </p:cNvPr>
          <p:cNvSpPr>
            <a:spLocks noGrp="1"/>
          </p:cNvSpPr>
          <p:nvPr>
            <p:ph type="ctrTitle"/>
          </p:nvPr>
        </p:nvSpPr>
        <p:spPr>
          <a:xfrm>
            <a:off x="1136397" y="502021"/>
            <a:ext cx="9688296" cy="1642969"/>
          </a:xfrm>
        </p:spPr>
        <p:txBody>
          <a:bodyPr vert="horz" lIns="91440" tIns="45720" rIns="91440" bIns="45720" rtlCol="0" anchor="b">
            <a:normAutofit/>
          </a:bodyPr>
          <a:lstStyle/>
          <a:p>
            <a:pPr algn="l"/>
            <a:r>
              <a:rPr kumimoji="1" lang="ja-JP" altLang="en-US" sz="4000" b="1" kern="1200">
                <a:solidFill>
                  <a:schemeClr val="tx1"/>
                </a:solidFill>
                <a:latin typeface="+mj-lt"/>
                <a:ea typeface="+mj-ea"/>
                <a:cs typeface="+mj-cs"/>
              </a:rPr>
              <a:t>問題解決に向けての実態調査のご提案</a:t>
            </a:r>
          </a:p>
        </p:txBody>
      </p:sp>
      <p:sp>
        <p:nvSpPr>
          <p:cNvPr id="3" name="字幕 2">
            <a:extLst>
              <a:ext uri="{FF2B5EF4-FFF2-40B4-BE49-F238E27FC236}">
                <a16:creationId xmlns:a16="http://schemas.microsoft.com/office/drawing/2014/main" id="{94FE7CE1-D840-9827-C780-966F560FA9FA}"/>
              </a:ext>
            </a:extLst>
          </p:cNvPr>
          <p:cNvSpPr>
            <a:spLocks noGrp="1"/>
          </p:cNvSpPr>
          <p:nvPr>
            <p:ph type="subTitle" idx="1"/>
          </p:nvPr>
        </p:nvSpPr>
        <p:spPr>
          <a:xfrm>
            <a:off x="1136397" y="2418409"/>
            <a:ext cx="9688296" cy="3454358"/>
          </a:xfrm>
        </p:spPr>
        <p:txBody>
          <a:bodyPr vert="horz" lIns="91440" tIns="45720" rIns="91440" bIns="45720" rtlCol="0" anchor="t">
            <a:normAutofit/>
          </a:bodyPr>
          <a:lstStyle/>
          <a:p>
            <a:pPr indent="-228600" algn="l">
              <a:buFont typeface="Arial" panose="020B0604020202020204" pitchFamily="34" charset="0"/>
              <a:buChar char="•"/>
            </a:pPr>
            <a:r>
              <a:rPr kumimoji="1" lang="ja-JP" altLang="en-US" sz="2000"/>
              <a:t>問題原因の探求調査</a:t>
            </a:r>
            <a:endParaRPr kumimoji="1" lang="en-US" altLang="ja-JP" sz="2000"/>
          </a:p>
          <a:p>
            <a:pPr indent="-228600" algn="l">
              <a:buFont typeface="Arial" panose="020B0604020202020204" pitchFamily="34" charset="0"/>
              <a:buChar char="•"/>
            </a:pPr>
            <a:endParaRPr kumimoji="1" lang="en-US" altLang="ja-JP" sz="2000"/>
          </a:p>
          <a:p>
            <a:pPr indent="-228600" algn="l">
              <a:buFont typeface="Arial" panose="020B0604020202020204" pitchFamily="34" charset="0"/>
              <a:buChar char="•"/>
            </a:pPr>
            <a:endParaRPr lang="en-US" altLang="ja-JP" sz="2000"/>
          </a:p>
          <a:p>
            <a:pPr indent="-228600" algn="l">
              <a:buFont typeface="Arial" panose="020B0604020202020204" pitchFamily="34" charset="0"/>
              <a:buChar char="•"/>
            </a:pPr>
            <a:r>
              <a:rPr kumimoji="1" lang="ja-JP" altLang="en-US" sz="2000"/>
              <a:t>株式会社エコワークリサーチ＆コンサルティング</a:t>
            </a:r>
          </a:p>
        </p:txBody>
      </p:sp>
    </p:spTree>
    <p:extLst>
      <p:ext uri="{BB962C8B-B14F-4D97-AF65-F5344CB8AC3E}">
        <p14:creationId xmlns:p14="http://schemas.microsoft.com/office/powerpoint/2010/main" val="3010175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C8971-A150-AEE9-97AB-43B5EE46120E}"/>
              </a:ext>
            </a:extLst>
          </p:cNvPr>
          <p:cNvSpPr>
            <a:spLocks noGrp="1"/>
          </p:cNvSpPr>
          <p:nvPr>
            <p:ph type="title"/>
          </p:nvPr>
        </p:nvSpPr>
        <p:spPr/>
        <p:txBody>
          <a:bodyPr>
            <a:normAutofit/>
          </a:bodyPr>
          <a:lstStyle/>
          <a:p>
            <a:r>
              <a:rPr kumimoji="1" lang="ja-JP" altLang="en-US" sz="3600" b="1" dirty="0"/>
              <a:t>エコワークがご提案する問題原因調査＆</a:t>
            </a:r>
            <a:br>
              <a:rPr kumimoji="1" lang="en-US" altLang="ja-JP" sz="3600" b="1" dirty="0"/>
            </a:br>
            <a:r>
              <a:rPr kumimoji="1" lang="ja-JP" altLang="en-US" sz="3600" b="1" dirty="0"/>
              <a:t>　　　　　　　　　　　問題解決策のご提案</a:t>
            </a:r>
          </a:p>
        </p:txBody>
      </p:sp>
      <p:sp>
        <p:nvSpPr>
          <p:cNvPr id="3" name="字幕 2">
            <a:extLst>
              <a:ext uri="{FF2B5EF4-FFF2-40B4-BE49-F238E27FC236}">
                <a16:creationId xmlns:a16="http://schemas.microsoft.com/office/drawing/2014/main" id="{5A05F6ED-01CB-4D2C-53D4-3E88AF2B7014}"/>
              </a:ext>
            </a:extLst>
          </p:cNvPr>
          <p:cNvSpPr txBox="1">
            <a:spLocks/>
          </p:cNvSpPr>
          <p:nvPr/>
        </p:nvSpPr>
        <p:spPr>
          <a:xfrm>
            <a:off x="1197428" y="1480457"/>
            <a:ext cx="9144000" cy="3897086"/>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6400" dirty="0"/>
          </a:p>
          <a:p>
            <a:r>
              <a:rPr lang="ja-JP" altLang="en-US" dirty="0"/>
              <a:t>エコワークでは様々な問題の原因を調査会社として調査致します。弁護士</a:t>
            </a:r>
            <a:endParaRPr lang="en-US" altLang="ja-JP" dirty="0"/>
          </a:p>
          <a:p>
            <a:r>
              <a:rPr lang="ja-JP" altLang="en-US" dirty="0"/>
              <a:t>が行う通り一辺倒の調査では無く深層部分までより深く掘り起こすします。</a:t>
            </a:r>
            <a:endParaRPr lang="en-US" altLang="ja-JP" dirty="0"/>
          </a:p>
          <a:p>
            <a:endParaRPr lang="en-US" altLang="ja-JP" dirty="0"/>
          </a:p>
          <a:p>
            <a:r>
              <a:rPr lang="ja-JP" altLang="en-US" dirty="0"/>
              <a:t>問題の原因が追究できればプロのコンサルタントとが実行可能な再発防止</a:t>
            </a:r>
            <a:endParaRPr lang="en-US" altLang="ja-JP" dirty="0"/>
          </a:p>
          <a:p>
            <a:r>
              <a:rPr lang="ja-JP" altLang="en-US" dirty="0"/>
              <a:t>策及び改善策など</a:t>
            </a:r>
            <a:r>
              <a:rPr lang="ja-JP" altLang="en-US" b="1" dirty="0"/>
              <a:t>特に後戻りしない解決策</a:t>
            </a:r>
            <a:r>
              <a:rPr lang="ja-JP" altLang="en-US" dirty="0"/>
              <a:t>をご提案いたします。</a:t>
            </a:r>
            <a:endParaRPr lang="en-US" altLang="ja-JP" dirty="0"/>
          </a:p>
          <a:p>
            <a:endParaRPr lang="en-US" altLang="ja-JP" dirty="0"/>
          </a:p>
          <a:p>
            <a:r>
              <a:rPr lang="ja-JP" altLang="en-US" dirty="0"/>
              <a:t>お客様のご要望があれば改善策方法などにご指導させて頂き</a:t>
            </a:r>
            <a:endParaRPr lang="en-US" altLang="ja-JP" dirty="0"/>
          </a:p>
          <a:p>
            <a:pPr marL="0" indent="0">
              <a:buNone/>
            </a:pPr>
            <a:r>
              <a:rPr lang="ja-JP" altLang="en-US" dirty="0"/>
              <a:t>　完全解決までサポート致します。</a:t>
            </a:r>
            <a:endParaRPr lang="en-US" altLang="ja-JP" dirty="0"/>
          </a:p>
        </p:txBody>
      </p:sp>
    </p:spTree>
    <p:extLst>
      <p:ext uri="{BB962C8B-B14F-4D97-AF65-F5344CB8AC3E}">
        <p14:creationId xmlns:p14="http://schemas.microsoft.com/office/powerpoint/2010/main" val="185737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EED89BC-D6A2-7F7D-0AED-6C216DC20AF5}"/>
              </a:ext>
            </a:extLst>
          </p:cNvPr>
          <p:cNvSpPr/>
          <p:nvPr/>
        </p:nvSpPr>
        <p:spPr>
          <a:xfrm>
            <a:off x="830366" y="216163"/>
            <a:ext cx="1426028" cy="4898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DengXian" panose="02010600030101010101" pitchFamily="2" charset="-122"/>
                <a:ea typeface="DengXian" panose="02010600030101010101" pitchFamily="2" charset="-122"/>
              </a:rPr>
              <a:t>ご挨拶</a:t>
            </a:r>
          </a:p>
        </p:txBody>
      </p:sp>
      <p:sp>
        <p:nvSpPr>
          <p:cNvPr id="3" name="正方形/長方形 2">
            <a:extLst>
              <a:ext uri="{FF2B5EF4-FFF2-40B4-BE49-F238E27FC236}">
                <a16:creationId xmlns:a16="http://schemas.microsoft.com/office/drawing/2014/main" id="{03B8925B-961F-D4BE-299C-F9D6BCB68C30}"/>
              </a:ext>
            </a:extLst>
          </p:cNvPr>
          <p:cNvSpPr/>
          <p:nvPr/>
        </p:nvSpPr>
        <p:spPr>
          <a:xfrm>
            <a:off x="1110344" y="1090132"/>
            <a:ext cx="10145485" cy="492966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3600" dirty="0">
              <a:solidFill>
                <a:schemeClr val="tx1"/>
              </a:solidFill>
              <a:latin typeface="DengXian" panose="02010600030101010101" pitchFamily="2" charset="-122"/>
              <a:ea typeface="DengXian" panose="02010600030101010101" pitchFamily="2" charset="-122"/>
            </a:endParaRPr>
          </a:p>
        </p:txBody>
      </p:sp>
      <p:sp>
        <p:nvSpPr>
          <p:cNvPr id="4" name="Rectangle 1">
            <a:extLst>
              <a:ext uri="{FF2B5EF4-FFF2-40B4-BE49-F238E27FC236}">
                <a16:creationId xmlns:a16="http://schemas.microsoft.com/office/drawing/2014/main" id="{F15ACED8-17B2-D4AA-703D-3D03B2A5EF06}"/>
              </a:ext>
            </a:extLst>
          </p:cNvPr>
          <p:cNvSpPr>
            <a:spLocks noChangeArrowheads="1"/>
          </p:cNvSpPr>
          <p:nvPr/>
        </p:nvSpPr>
        <p:spPr bwMode="auto">
          <a:xfrm rot="10800000" flipV="1">
            <a:off x="1543380" y="1237873"/>
            <a:ext cx="910523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374151"/>
                </a:solidFill>
                <a:effectLst/>
                <a:latin typeface="Arial" panose="020B0604020202020204" pitchFamily="34" charset="0"/>
                <a:ea typeface="Söhne"/>
              </a:rPr>
              <a:t>エコワークリサーチ＆コンサルティングは、問題の原因追及調査（調査力）、解決策</a:t>
            </a:r>
            <a:r>
              <a:rPr kumimoji="0" lang="ja-JP" altLang="en-US" sz="2400" b="0" i="0" u="none" strike="noStrike" cap="none" normalizeH="0" baseline="0" dirty="0">
                <a:ln>
                  <a:noFill/>
                </a:ln>
                <a:solidFill>
                  <a:srgbClr val="374151"/>
                </a:solidFill>
                <a:effectLst/>
                <a:latin typeface="Arial" panose="020B0604020202020204" pitchFamily="34" charset="0"/>
                <a:ea typeface="Söhne"/>
              </a:rPr>
              <a:t>の</a:t>
            </a:r>
            <a:r>
              <a:rPr kumimoji="0" lang="ja-JP" altLang="ja-JP" sz="2400" b="0" i="0" u="none" strike="noStrike" cap="none" normalizeH="0" baseline="0" dirty="0">
                <a:ln>
                  <a:noFill/>
                </a:ln>
                <a:solidFill>
                  <a:srgbClr val="374151"/>
                </a:solidFill>
                <a:effectLst/>
                <a:latin typeface="Arial" panose="020B0604020202020204" pitchFamily="34" charset="0"/>
                <a:ea typeface="Söhne"/>
              </a:rPr>
              <a:t>提案（提案力）、改善指導（コンサルティング力）の3つの強みを持つ総合調査コンサルティング会社です法務、労務、人事、総務、購買、生産、営業、経営、財務、危機管理など、さまざまな部署が抱える問題に対して、経験豊富な専門家チームが的確なアプローチで解決策を提供し、クライアントのビジネス成長</a:t>
            </a:r>
            <a:r>
              <a:rPr kumimoji="0" lang="ja-JP" altLang="en-US" sz="2400" b="0" i="0" u="none" strike="noStrike" cap="none" normalizeH="0" baseline="0" dirty="0">
                <a:ln>
                  <a:noFill/>
                </a:ln>
                <a:solidFill>
                  <a:srgbClr val="374151"/>
                </a:solidFill>
                <a:effectLst/>
                <a:latin typeface="Arial" panose="020B0604020202020204" pitchFamily="34" charset="0"/>
                <a:ea typeface="Söhne"/>
              </a:rPr>
              <a:t>や</a:t>
            </a:r>
            <a:r>
              <a:rPr kumimoji="0" lang="ja-JP" altLang="ja-JP" sz="2400" b="0" i="0" u="none" strike="noStrike" cap="none" normalizeH="0" baseline="0" dirty="0">
                <a:ln>
                  <a:noFill/>
                </a:ln>
                <a:solidFill>
                  <a:srgbClr val="374151"/>
                </a:solidFill>
                <a:effectLst/>
                <a:latin typeface="Arial" panose="020B0604020202020204" pitchFamily="34" charset="0"/>
                <a:ea typeface="Söhne"/>
              </a:rPr>
              <a:t>成功をサポートします。</a:t>
            </a:r>
            <a:endParaRPr kumimoji="0" lang="en-US" altLang="ja-JP" sz="2400" b="0" i="0" u="none" strike="noStrike" cap="none" normalizeH="0" baseline="0" dirty="0">
              <a:ln>
                <a:noFill/>
              </a:ln>
              <a:solidFill>
                <a:srgbClr val="374151"/>
              </a:solidFill>
              <a:effectLst/>
              <a:latin typeface="Arial" panose="020B0604020202020204" pitchFamily="34" charset="0"/>
              <a:ea typeface="Söhn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dirty="0">
              <a:solidFill>
                <a:srgbClr val="374151"/>
              </a:solidFill>
              <a:ea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rgbClr val="374151"/>
                </a:solidFill>
                <a:effectLst/>
                <a:latin typeface="Arial" panose="020B0604020202020204" pitchFamily="34" charset="0"/>
                <a:ea typeface="Söhne"/>
              </a:rPr>
              <a:t>　特に様々な問題や課題の解決を得意としております。弊社は、</a:t>
            </a:r>
            <a:r>
              <a:rPr kumimoji="0" lang="ja-JP" altLang="ja-JP" sz="2400" b="0" i="0" u="none" strike="noStrike" cap="none" normalizeH="0" baseline="0" dirty="0">
                <a:ln>
                  <a:noFill/>
                </a:ln>
                <a:solidFill>
                  <a:srgbClr val="374151"/>
                </a:solidFill>
                <a:effectLst/>
                <a:latin typeface="Arial" panose="020B0604020202020204" pitchFamily="34" charset="0"/>
                <a:ea typeface="Söhne"/>
              </a:rPr>
              <a:t>お客様の信頼に応えるために、常に高い品質と専門性を提供することをお約束します。</a:t>
            </a:r>
            <a:r>
              <a:rPr kumimoji="0" lang="ja-JP" altLang="ja-JP" sz="24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78222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3984AC4-D79F-4E9F-1C3F-13DC434D5C70}"/>
              </a:ext>
            </a:extLst>
          </p:cNvPr>
          <p:cNvSpPr>
            <a:spLocks noChangeArrowheads="1"/>
          </p:cNvSpPr>
          <p:nvPr/>
        </p:nvSpPr>
        <p:spPr bwMode="auto">
          <a:xfrm>
            <a:off x="1243354" y="601204"/>
            <a:ext cx="9511732"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企業や組織内の小さな問題や課題を見逃したり放置することは、深刻な危険をはらんでいます。</a:t>
            </a:r>
            <a:endParaRPr kumimoji="0" lang="en-US" altLang="ja-JP"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これらの問題は放置されると、次第に複雑化し、組織に対して</a:t>
            </a:r>
            <a:r>
              <a:rPr kumimoji="0" lang="ja-JP" altLang="en-US"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深刻な</a:t>
            </a:r>
            <a:r>
              <a:rPr kumimoji="0" lang="ja-JP" altLang="ja-JP"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リスクや影響をもたらす</a:t>
            </a:r>
            <a:endParaRPr kumimoji="0" lang="en-US" altLang="ja-JP"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可能性があります。弁護士が法的なサポートを提供することは重要ですが、以下のような問題は</a:t>
            </a:r>
            <a:endParaRPr kumimoji="0" lang="en-US" altLang="ja-JP"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弁護士によって回避されることは</a:t>
            </a:r>
            <a:r>
              <a:rPr kumimoji="0" lang="ja-JP" altLang="en-US"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絶対に</a:t>
            </a:r>
            <a:r>
              <a:rPr kumimoji="0" lang="ja-JP" altLang="ja-JP"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ありません。</a:t>
            </a:r>
            <a:endParaRPr kumimoji="0" lang="ja-JP" altLang="ja-JP" b="1"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D167F4F2-1278-1DB7-6619-667124F2EAC9}"/>
              </a:ext>
            </a:extLst>
          </p:cNvPr>
          <p:cNvSpPr>
            <a:spLocks noChangeArrowheads="1"/>
          </p:cNvSpPr>
          <p:nvPr/>
        </p:nvSpPr>
        <p:spPr bwMode="auto">
          <a:xfrm>
            <a:off x="1243354" y="1951672"/>
            <a:ext cx="9186051" cy="37856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1358"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ja-JP"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従業員の不満や不正行為</a:t>
            </a:r>
            <a:endParaRPr kumimoji="0" lang="en-US"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ja-JP"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：小さな問題が見過ごされると、従業員の不満が蓄積し、不正行為や内部告発のリスクが高まります。</a:t>
            </a:r>
            <a:endParaRPr kumimoji="0" lang="en-US"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ja-JP"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これらの問題は組織内の信頼関係を揺るがし</a:t>
            </a:r>
            <a:r>
              <a:rPr kumimoji="0" lang="ja-JP" altLang="en-US"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時には組織を崩壊させることになります。</a:t>
            </a:r>
            <a:endParaRPr kumimoji="0" lang="ja-JP" altLang="ja-JP" sz="1600" b="1" i="0" u="none" strike="noStrike" cap="none" normalizeH="0" baseline="0" dirty="0">
              <a:ln>
                <a:noFill/>
              </a:ln>
              <a:solidFill>
                <a:schemeClr val="tx1"/>
              </a:solidFill>
              <a:effectLst/>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ja-JP"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コンプライアンス違反</a:t>
            </a:r>
            <a:endParaRPr kumimoji="0" lang="en-US"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ja-JP"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a:t>
            </a:r>
            <a:r>
              <a:rPr lang="ja-JP" altLang="en-US" sz="1600" b="1" dirty="0">
                <a:solidFill>
                  <a:srgbClr val="374151"/>
                </a:solidFill>
                <a:latin typeface="Segoe UI" panose="020B0502040204020203" pitchFamily="34" charset="0"/>
                <a:cs typeface="Segoe UI" panose="020B0502040204020203" pitchFamily="34" charset="0"/>
              </a:rPr>
              <a:t>コンプライアンス違反自体は法的案件ではありますが、問題の起因は「何故コンプライアンス違反が</a:t>
            </a:r>
            <a:endParaRPr lang="en-US" altLang="ja-JP" sz="1600" b="1" dirty="0">
              <a:solidFill>
                <a:srgbClr val="374151"/>
              </a:solidFill>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lang="ja-JP" altLang="en-US" sz="1600" b="1" dirty="0">
                <a:solidFill>
                  <a:srgbClr val="374151"/>
                </a:solidFill>
                <a:latin typeface="Segoe UI" panose="020B0502040204020203" pitchFamily="34" charset="0"/>
                <a:cs typeface="Segoe UI" panose="020B0502040204020203" pitchFamily="34" charset="0"/>
              </a:rPr>
              <a:t>起きるのか？」と言う事です。この部分は間違いなく弁護士の領域ではありません。</a:t>
            </a:r>
            <a:endParaRPr kumimoji="0" lang="ja-JP" altLang="ja-JP" sz="1600" b="1" i="0" u="none" strike="noStrike" cap="none" normalizeH="0" baseline="0" dirty="0">
              <a:ln>
                <a:noFill/>
              </a:ln>
              <a:solidFill>
                <a:schemeClr val="tx1"/>
              </a:solidFill>
              <a:effectLst/>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ja-JP"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知的財産権侵害</a:t>
            </a:r>
            <a:endParaRPr kumimoji="0" lang="en-US"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ja-JP"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知的財産権の侵害</a:t>
            </a:r>
            <a:r>
              <a:rPr lang="ja-JP" altLang="en-US" sz="1600" b="1" dirty="0">
                <a:solidFill>
                  <a:srgbClr val="374151"/>
                </a:solidFill>
                <a:latin typeface="Segoe UI" panose="020B0502040204020203" pitchFamily="34" charset="0"/>
                <a:cs typeface="Segoe UI" panose="020B0502040204020203" pitchFamily="34" charset="0"/>
              </a:rPr>
              <a:t>も一見すると法的問題に該当すると思われがちですが、この問題も原因に</a:t>
            </a:r>
            <a:endParaRPr lang="en-US" altLang="ja-JP" sz="1600" b="1" dirty="0">
              <a:solidFill>
                <a:srgbClr val="374151"/>
              </a:solidFill>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ja-JP" altLang="en-US"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大きなカギが隠れています。この部分も弁護士の領域ではありません。</a:t>
            </a:r>
            <a:endParaRPr kumimoji="0" lang="en-US"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endParaRPr kumimoji="0" lang="ja-JP" altLang="ja-JP" sz="1600" b="1" i="0" u="none" strike="noStrike" cap="none" normalizeH="0" baseline="0" dirty="0">
              <a:ln>
                <a:noFill/>
              </a:ln>
              <a:solidFill>
                <a:schemeClr val="tx1"/>
              </a:solidFill>
              <a:effectLst/>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ja-JP"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労働法違反</a:t>
            </a:r>
            <a:endParaRPr kumimoji="0" lang="en-US"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ja-JP" altLang="en-US" sz="1600" b="1" dirty="0">
                <a:solidFill>
                  <a:srgbClr val="374151"/>
                </a:solidFill>
                <a:latin typeface="Segoe UI" panose="020B0502040204020203" pitchFamily="34" charset="0"/>
                <a:cs typeface="Segoe UI" panose="020B0502040204020203" pitchFamily="34" charset="0"/>
              </a:rPr>
              <a:t>　</a:t>
            </a:r>
            <a:r>
              <a:rPr lang="ja-JP" altLang="en-US" sz="1600" b="1" dirty="0">
                <a:solidFill>
                  <a:srgbClr val="374151"/>
                </a:solidFill>
                <a:latin typeface="Segoe UI" panose="020B0502040204020203" pitchFamily="34" charset="0"/>
                <a:cs typeface="Segoe UI" panose="020B0502040204020203" pitchFamily="34" charset="0"/>
              </a:rPr>
              <a:t>労働違反の原因もパワハラや社内の人間関係など企業内の風土が起因とされます。</a:t>
            </a:r>
            <a:endParaRPr lang="en-US" altLang="ja-JP" sz="1600" b="1" dirty="0">
              <a:solidFill>
                <a:srgbClr val="374151"/>
              </a:solidFill>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ja-JP" altLang="en-US"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rPr>
              <a:t>　この部分も弁護士の領域ではありません。</a:t>
            </a:r>
            <a:endParaRPr kumimoji="0" lang="en-US" altLang="ja-JP" sz="1600"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p:txBody>
      </p:sp>
      <p:sp>
        <p:nvSpPr>
          <p:cNvPr id="9" name="Rectangle 7">
            <a:extLst>
              <a:ext uri="{FF2B5EF4-FFF2-40B4-BE49-F238E27FC236}">
                <a16:creationId xmlns:a16="http://schemas.microsoft.com/office/drawing/2014/main" id="{E3349612-92EA-20F4-E1B0-EAFFD1062CEF}"/>
              </a:ext>
            </a:extLst>
          </p:cNvPr>
          <p:cNvSpPr>
            <a:spLocks noChangeArrowheads="1"/>
          </p:cNvSpPr>
          <p:nvPr/>
        </p:nvSpPr>
        <p:spPr bwMode="auto">
          <a:xfrm>
            <a:off x="1028949" y="5887464"/>
            <a:ext cx="994054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b="1" dirty="0">
                <a:solidFill>
                  <a:srgbClr val="374151"/>
                </a:solidFill>
                <a:latin typeface="Segoe UI" panose="020B0502040204020203" pitchFamily="34" charset="0"/>
                <a:cs typeface="Segoe UI" panose="020B0502040204020203" pitchFamily="34" charset="0"/>
              </a:rPr>
              <a:t>法的な問題とその原因は全く別になります。ここを間違えれば全て弁護士に丸投げする事になります。</a:t>
            </a:r>
            <a:endParaRPr kumimoji="0" lang="en-US" altLang="ja-JP" b="1" i="0" u="none" strike="noStrike" cap="none" normalizeH="0" baseline="0" dirty="0">
              <a:ln>
                <a:noFill/>
              </a:ln>
              <a:solidFill>
                <a:srgbClr val="374151"/>
              </a:solidFill>
              <a:effectLst/>
              <a:latin typeface="Segoe UI" panose="020B0502040204020203" pitchFamily="34" charset="0"/>
              <a:cs typeface="Segoe UI" panose="020B0502040204020203" pitchFamily="34" charset="0"/>
            </a:endParaRPr>
          </a:p>
        </p:txBody>
      </p:sp>
      <p:sp>
        <p:nvSpPr>
          <p:cNvPr id="10" name="正方形/長方形 9">
            <a:extLst>
              <a:ext uri="{FF2B5EF4-FFF2-40B4-BE49-F238E27FC236}">
                <a16:creationId xmlns:a16="http://schemas.microsoft.com/office/drawing/2014/main" id="{C88261AD-DBDD-84E8-6EE6-A9197CC976D7}"/>
              </a:ext>
            </a:extLst>
          </p:cNvPr>
          <p:cNvSpPr/>
          <p:nvPr/>
        </p:nvSpPr>
        <p:spPr>
          <a:xfrm>
            <a:off x="207937" y="119313"/>
            <a:ext cx="5550599" cy="39231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DengXian" panose="02010600030101010101" pitchFamily="2" charset="-122"/>
                <a:ea typeface="DengXian" panose="02010600030101010101" pitchFamily="2" charset="-122"/>
              </a:rPr>
              <a:t>法的な問題でも起因は「人」です。</a:t>
            </a:r>
          </a:p>
        </p:txBody>
      </p:sp>
    </p:spTree>
    <p:extLst>
      <p:ext uri="{BB962C8B-B14F-4D97-AF65-F5344CB8AC3E}">
        <p14:creationId xmlns:p14="http://schemas.microsoft.com/office/powerpoint/2010/main" val="68082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C8971-A150-AEE9-97AB-43B5EE46120E}"/>
              </a:ext>
            </a:extLst>
          </p:cNvPr>
          <p:cNvSpPr>
            <a:spLocks noGrp="1"/>
          </p:cNvSpPr>
          <p:nvPr>
            <p:ph type="title"/>
          </p:nvPr>
        </p:nvSpPr>
        <p:spPr/>
        <p:txBody>
          <a:bodyPr>
            <a:normAutofit fontScale="90000"/>
          </a:bodyPr>
          <a:lstStyle/>
          <a:p>
            <a:r>
              <a:rPr kumimoji="1" lang="ja-JP" altLang="en-US" b="1" dirty="0"/>
              <a:t>実態調査は誰ができるのか？</a:t>
            </a:r>
            <a:br>
              <a:rPr kumimoji="1" lang="en-US" altLang="ja-JP" b="1" dirty="0"/>
            </a:br>
            <a:r>
              <a:rPr lang="ja-JP" altLang="en-US" sz="3200" b="1" dirty="0"/>
              <a:t>第三者委員会などで弁護士を使う理由？</a:t>
            </a:r>
            <a:endParaRPr kumimoji="1" lang="ja-JP" altLang="en-US" sz="3200" b="1" dirty="0"/>
          </a:p>
        </p:txBody>
      </p:sp>
      <p:sp>
        <p:nvSpPr>
          <p:cNvPr id="3" name="字幕 2">
            <a:extLst>
              <a:ext uri="{FF2B5EF4-FFF2-40B4-BE49-F238E27FC236}">
                <a16:creationId xmlns:a16="http://schemas.microsoft.com/office/drawing/2014/main" id="{5A05F6ED-01CB-4D2C-53D4-3E88AF2B7014}"/>
              </a:ext>
            </a:extLst>
          </p:cNvPr>
          <p:cNvSpPr txBox="1">
            <a:spLocks/>
          </p:cNvSpPr>
          <p:nvPr/>
        </p:nvSpPr>
        <p:spPr>
          <a:xfrm>
            <a:off x="1197428" y="2012723"/>
            <a:ext cx="9144000" cy="3288620"/>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6400" dirty="0"/>
          </a:p>
          <a:p>
            <a:pPr marL="0" indent="0">
              <a:buNone/>
            </a:pPr>
            <a:r>
              <a:rPr lang="ja-JP" altLang="en-US" sz="6400" dirty="0"/>
              <a:t>弁護士は法的な書面の作成や書面の整理などが主で調査を行う事はできません。</a:t>
            </a:r>
            <a:endParaRPr lang="en-US" altLang="ja-JP" sz="6400" dirty="0"/>
          </a:p>
          <a:p>
            <a:pPr marL="0" indent="0">
              <a:buNone/>
            </a:pPr>
            <a:r>
              <a:rPr lang="ja-JP" altLang="en-US" sz="6400" dirty="0"/>
              <a:t>裁判所や弁護士会を使い法的に証拠物（例えば契約書など</a:t>
            </a:r>
            <a:endParaRPr lang="en-US" altLang="ja-JP" sz="6400" dirty="0"/>
          </a:p>
          <a:p>
            <a:pPr marL="0" indent="0">
              <a:buNone/>
            </a:pPr>
            <a:r>
              <a:rPr lang="ja-JP" altLang="en-US" sz="6400" dirty="0"/>
              <a:t>内部文書）を得る事はできますが</a:t>
            </a:r>
            <a:endParaRPr lang="en-US" altLang="ja-JP" sz="6400" dirty="0"/>
          </a:p>
          <a:p>
            <a:pPr marL="0" indent="0">
              <a:buNone/>
            </a:pPr>
            <a:r>
              <a:rPr lang="ja-JP" altLang="en-US" sz="6400" dirty="0"/>
              <a:t>「聞き取り調査」や「覆面調査」「写真撮影」など様々な「情報収集」を行う事はでき</a:t>
            </a:r>
            <a:endParaRPr lang="en-US" altLang="ja-JP" sz="6400" dirty="0"/>
          </a:p>
          <a:p>
            <a:pPr marL="0" indent="0">
              <a:buNone/>
            </a:pPr>
            <a:r>
              <a:rPr lang="ja-JP" altLang="en-US" sz="6400" dirty="0"/>
              <a:t>ませんし、そもそもれは仕事ではありません。</a:t>
            </a:r>
            <a:endParaRPr lang="en-US" altLang="ja-JP" sz="6400" dirty="0"/>
          </a:p>
          <a:p>
            <a:pPr marL="0" indent="0">
              <a:buNone/>
            </a:pPr>
            <a:endParaRPr lang="en-US" altLang="ja-JP" sz="6400" dirty="0"/>
          </a:p>
          <a:p>
            <a:pPr marL="0" indent="0">
              <a:buNone/>
            </a:pPr>
            <a:r>
              <a:rPr lang="ja-JP" altLang="en-US" sz="6400" dirty="0"/>
              <a:t>人が介在する深層心理部分は弁護士の領域ではないのです。</a:t>
            </a:r>
            <a:endParaRPr lang="en-US" altLang="ja-JP" sz="6400" dirty="0"/>
          </a:p>
          <a:p>
            <a:pPr marL="0" indent="0">
              <a:buNone/>
            </a:pPr>
            <a:endParaRPr lang="en-US" altLang="ja-JP" dirty="0"/>
          </a:p>
          <a:p>
            <a:endParaRPr lang="en-US" altLang="ja-JP" dirty="0"/>
          </a:p>
          <a:p>
            <a:endParaRPr lang="en-US" altLang="ja-JP" dirty="0"/>
          </a:p>
        </p:txBody>
      </p:sp>
    </p:spTree>
    <p:extLst>
      <p:ext uri="{BB962C8B-B14F-4D97-AF65-F5344CB8AC3E}">
        <p14:creationId xmlns:p14="http://schemas.microsoft.com/office/powerpoint/2010/main" val="393812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C8971-A150-AEE9-97AB-43B5EE46120E}"/>
              </a:ext>
            </a:extLst>
          </p:cNvPr>
          <p:cNvSpPr>
            <a:spLocks noGrp="1"/>
          </p:cNvSpPr>
          <p:nvPr>
            <p:ph type="title"/>
          </p:nvPr>
        </p:nvSpPr>
        <p:spPr>
          <a:xfrm>
            <a:off x="359228" y="195944"/>
            <a:ext cx="10210799" cy="740228"/>
          </a:xfrm>
        </p:spPr>
        <p:txBody>
          <a:bodyPr>
            <a:normAutofit fontScale="90000"/>
          </a:bodyPr>
          <a:lstStyle/>
          <a:p>
            <a:r>
              <a:rPr lang="ja-JP" altLang="en-US" sz="3200" b="1" dirty="0"/>
              <a:t>「</a:t>
            </a:r>
            <a:r>
              <a:rPr kumimoji="1" lang="ja-JP" altLang="en-US" sz="3200" b="1" dirty="0"/>
              <a:t>弁護士フィールド」と「専門家のフィールド」双方の違いを知る</a:t>
            </a:r>
          </a:p>
        </p:txBody>
      </p:sp>
      <p:sp>
        <p:nvSpPr>
          <p:cNvPr id="3" name="字幕 2">
            <a:extLst>
              <a:ext uri="{FF2B5EF4-FFF2-40B4-BE49-F238E27FC236}">
                <a16:creationId xmlns:a16="http://schemas.microsoft.com/office/drawing/2014/main" id="{5A05F6ED-01CB-4D2C-53D4-3E88AF2B7014}"/>
              </a:ext>
            </a:extLst>
          </p:cNvPr>
          <p:cNvSpPr txBox="1">
            <a:spLocks/>
          </p:cNvSpPr>
          <p:nvPr/>
        </p:nvSpPr>
        <p:spPr>
          <a:xfrm>
            <a:off x="1120203" y="1017247"/>
            <a:ext cx="9144000" cy="482350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6400" dirty="0"/>
          </a:p>
          <a:p>
            <a:pPr marL="0" indent="0">
              <a:buNone/>
            </a:pPr>
            <a:r>
              <a:rPr lang="ja-JP" altLang="en-US" sz="11200" dirty="0"/>
              <a:t>弁護士案件とは「民事訴訟法」や「刑事訴訟法」などのルー</a:t>
            </a:r>
            <a:endParaRPr lang="en-US" altLang="ja-JP" sz="11200" dirty="0"/>
          </a:p>
          <a:p>
            <a:pPr marL="0" indent="0">
              <a:buNone/>
            </a:pPr>
            <a:r>
              <a:rPr lang="ja-JP" altLang="en-US" sz="11200" dirty="0"/>
              <a:t>が使え、尚且つ最終的に判決で事件決着が着くが案件の事</a:t>
            </a:r>
            <a:endParaRPr lang="en-US" altLang="ja-JP" sz="11200" dirty="0"/>
          </a:p>
          <a:p>
            <a:pPr marL="0" indent="0">
              <a:buNone/>
            </a:pPr>
            <a:r>
              <a:rPr lang="ja-JP" altLang="en-US" sz="11200" dirty="0"/>
              <a:t>です。</a:t>
            </a:r>
            <a:endParaRPr lang="en-US" altLang="ja-JP" sz="11200" dirty="0"/>
          </a:p>
          <a:p>
            <a:pPr marL="0" indent="0">
              <a:buNone/>
            </a:pPr>
            <a:endParaRPr lang="en-US" altLang="ja-JP" sz="11200" dirty="0"/>
          </a:p>
          <a:p>
            <a:pPr marL="0" indent="0">
              <a:buNone/>
            </a:pPr>
            <a:r>
              <a:rPr lang="ja-JP" altLang="en-US" sz="11200" dirty="0"/>
              <a:t>裁判所が存在しない日常的な案件や問題を弁護士が解決</a:t>
            </a:r>
            <a:endParaRPr lang="en-US" altLang="ja-JP" sz="11200" dirty="0"/>
          </a:p>
          <a:p>
            <a:pPr marL="0" indent="0">
              <a:buNone/>
            </a:pPr>
            <a:r>
              <a:rPr lang="ja-JP" altLang="en-US" sz="11200" dirty="0"/>
              <a:t>することは事は実上不可能です。又日常的な問題以外でも</a:t>
            </a:r>
            <a:endParaRPr lang="en-US" altLang="ja-JP" sz="11200" dirty="0"/>
          </a:p>
          <a:p>
            <a:pPr marL="0" indent="0">
              <a:buNone/>
            </a:pPr>
            <a:r>
              <a:rPr lang="ja-JP" altLang="en-US" sz="11200" dirty="0"/>
              <a:t>深層に潜む問題の解決なども行う事はできません！</a:t>
            </a:r>
            <a:endParaRPr lang="en-US" altLang="ja-JP" sz="11200" dirty="0"/>
          </a:p>
          <a:p>
            <a:pPr marL="0" indent="0">
              <a:buNone/>
            </a:pPr>
            <a:endParaRPr lang="en-US" altLang="ja-JP" sz="11200" dirty="0"/>
          </a:p>
          <a:p>
            <a:pPr marL="0" indent="0">
              <a:buNone/>
            </a:pPr>
            <a:r>
              <a:rPr lang="ja-JP" altLang="en-US" sz="11200" dirty="0"/>
              <a:t>簡単に言えば、名サッカー選手が名野球選手ではないよう</a:t>
            </a:r>
            <a:endParaRPr lang="en-US" altLang="ja-JP" sz="11200" dirty="0"/>
          </a:p>
          <a:p>
            <a:pPr marL="0" indent="0">
              <a:buNone/>
            </a:pPr>
            <a:r>
              <a:rPr lang="ja-JP" altLang="en-US" sz="11200" dirty="0"/>
              <a:t>に、弁護士が企業内などの問題を解決する事はフィールド違いなのです。</a:t>
            </a:r>
            <a:endParaRPr lang="en-US" altLang="ja-JP" sz="11200" dirty="0"/>
          </a:p>
          <a:p>
            <a:pPr marL="0" indent="0">
              <a:buNone/>
            </a:pPr>
            <a:endParaRPr lang="en-US" altLang="ja-JP" sz="11200" dirty="0"/>
          </a:p>
          <a:p>
            <a:pPr marL="0" indent="0">
              <a:buNone/>
            </a:pPr>
            <a:endParaRPr lang="en-US" altLang="ja-JP" dirty="0"/>
          </a:p>
          <a:p>
            <a:endParaRPr lang="en-US" altLang="ja-JP" dirty="0"/>
          </a:p>
          <a:p>
            <a:endParaRPr lang="en-US" altLang="ja-JP" dirty="0"/>
          </a:p>
        </p:txBody>
      </p:sp>
    </p:spTree>
    <p:extLst>
      <p:ext uri="{BB962C8B-B14F-4D97-AF65-F5344CB8AC3E}">
        <p14:creationId xmlns:p14="http://schemas.microsoft.com/office/powerpoint/2010/main" val="1886899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C8971-A150-AEE9-97AB-43B5EE46120E}"/>
              </a:ext>
            </a:extLst>
          </p:cNvPr>
          <p:cNvSpPr>
            <a:spLocks noGrp="1"/>
          </p:cNvSpPr>
          <p:nvPr>
            <p:ph type="title"/>
          </p:nvPr>
        </p:nvSpPr>
        <p:spPr>
          <a:xfrm>
            <a:off x="897559" y="89006"/>
            <a:ext cx="10396882" cy="1021337"/>
          </a:xfrm>
        </p:spPr>
        <p:txBody>
          <a:bodyPr>
            <a:normAutofit/>
          </a:bodyPr>
          <a:lstStyle/>
          <a:p>
            <a:r>
              <a:rPr lang="en-US" altLang="ja-JP" sz="2800" b="1" dirty="0"/>
              <a:t>※</a:t>
            </a:r>
            <a:r>
              <a:rPr lang="ja-JP" altLang="en-US" sz="2800" b="1" dirty="0"/>
              <a:t>第三者委員会を弁護士行えば公平（透明）なだけ？</a:t>
            </a:r>
            <a:br>
              <a:rPr lang="en-US" altLang="ja-JP" sz="2800" b="1" dirty="0"/>
            </a:br>
            <a:r>
              <a:rPr lang="ja-JP" altLang="en-US" sz="2800" b="1" dirty="0"/>
              <a:t>　番外編</a:t>
            </a:r>
            <a:endParaRPr kumimoji="1" lang="ja-JP" altLang="en-US" sz="2800" b="1" dirty="0"/>
          </a:p>
        </p:txBody>
      </p:sp>
      <p:sp>
        <p:nvSpPr>
          <p:cNvPr id="3" name="字幕 2">
            <a:extLst>
              <a:ext uri="{FF2B5EF4-FFF2-40B4-BE49-F238E27FC236}">
                <a16:creationId xmlns:a16="http://schemas.microsoft.com/office/drawing/2014/main" id="{5A05F6ED-01CB-4D2C-53D4-3E88AF2B7014}"/>
              </a:ext>
            </a:extLst>
          </p:cNvPr>
          <p:cNvSpPr txBox="1">
            <a:spLocks/>
          </p:cNvSpPr>
          <p:nvPr/>
        </p:nvSpPr>
        <p:spPr>
          <a:xfrm>
            <a:off x="1393372" y="794656"/>
            <a:ext cx="9144000" cy="480060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6400" dirty="0"/>
          </a:p>
          <a:p>
            <a:pPr marL="0" indent="0">
              <a:buNone/>
            </a:pPr>
            <a:r>
              <a:rPr lang="ja-JP" altLang="en-US" sz="7200" b="1" dirty="0">
                <a:latin typeface="Daytona" panose="020B0604030500040204" pitchFamily="34" charset="0"/>
              </a:rPr>
              <a:t>弁護士は書面を作るのが仕事で、人の意見を取とめて簡単な書面を作る事は得意</a:t>
            </a:r>
            <a:endParaRPr lang="en-US" altLang="ja-JP" sz="7200" b="1" dirty="0">
              <a:latin typeface="Daytona" panose="020B0604030500040204" pitchFamily="34" charset="0"/>
            </a:endParaRPr>
          </a:p>
          <a:p>
            <a:pPr marL="0" indent="0">
              <a:buNone/>
            </a:pPr>
            <a:r>
              <a:rPr lang="ja-JP" altLang="en-US" sz="7200" b="1" dirty="0">
                <a:latin typeface="Daytona" panose="020B0604030500040204" pitchFamily="34" charset="0"/>
              </a:rPr>
              <a:t>中の得意です。又社会的地位があり</a:t>
            </a:r>
            <a:r>
              <a:rPr lang="zh-TW" altLang="en-US" sz="7200" b="1" dirty="0">
                <a:latin typeface="Daytona" panose="020B0604030500040204" pitchFamily="34" charset="0"/>
              </a:rPr>
              <a:t>弁護士職務基本規程</a:t>
            </a:r>
            <a:r>
              <a:rPr lang="ja-JP" altLang="en-US" sz="7200" b="1" dirty="0">
                <a:latin typeface="Daytona" panose="020B0604030500040204" pitchFamily="34" charset="0"/>
              </a:rPr>
              <a:t>の義務が生じています。</a:t>
            </a:r>
            <a:endParaRPr lang="en-US" altLang="ja-JP" sz="7200" b="1" dirty="0">
              <a:latin typeface="Daytona" panose="020B0604030500040204" pitchFamily="34" charset="0"/>
            </a:endParaRPr>
          </a:p>
          <a:p>
            <a:pPr marL="0" indent="0">
              <a:buNone/>
            </a:pPr>
            <a:endParaRPr lang="en-US" altLang="ja-JP" sz="7200" dirty="0"/>
          </a:p>
          <a:p>
            <a:pPr marL="0" indent="0">
              <a:buNone/>
            </a:pPr>
            <a:r>
              <a:rPr lang="ja-JP" altLang="en-US" sz="8000" dirty="0"/>
              <a:t>しかし問題の原因や問題の深層部分の追求し、そして問題解決策やその実行方法。</a:t>
            </a:r>
            <a:endParaRPr lang="en-US" altLang="ja-JP" sz="8000" dirty="0"/>
          </a:p>
          <a:p>
            <a:pPr marL="0" indent="0">
              <a:buNone/>
            </a:pPr>
            <a:r>
              <a:rPr lang="ja-JP" altLang="en-US" sz="8000" dirty="0"/>
              <a:t>更に改善の修正策など行う事はできません。</a:t>
            </a:r>
            <a:endParaRPr lang="en-US" altLang="ja-JP" sz="8000" dirty="0"/>
          </a:p>
          <a:p>
            <a:pPr marL="0" indent="0">
              <a:buNone/>
            </a:pPr>
            <a:endParaRPr lang="en-US" altLang="ja-JP" sz="8000" dirty="0"/>
          </a:p>
          <a:p>
            <a:pPr marL="0" indent="0">
              <a:buNone/>
            </a:pPr>
            <a:r>
              <a:rPr lang="ja-JP" altLang="en-US" sz="8000" dirty="0"/>
              <a:t>単に公平に意見を取りまとめ報告書を作る事はできますが・・・</a:t>
            </a:r>
            <a:endParaRPr lang="en-US" altLang="ja-JP" sz="8000" dirty="0"/>
          </a:p>
          <a:p>
            <a:pPr marL="0" indent="0">
              <a:buNone/>
            </a:pPr>
            <a:endParaRPr lang="en-US" altLang="ja-JP" sz="8000" dirty="0"/>
          </a:p>
          <a:p>
            <a:pPr marL="0" indent="0">
              <a:buNone/>
            </a:pPr>
            <a:r>
              <a:rPr lang="ja-JP" altLang="en-US" sz="8000" dirty="0"/>
              <a:t>できすから弁護士が第三者委員会を設置しても改善活動が行われる事は</a:t>
            </a:r>
            <a:endParaRPr lang="en-US" altLang="ja-JP" sz="8000" dirty="0"/>
          </a:p>
          <a:p>
            <a:pPr marL="0" indent="0">
              <a:buNone/>
            </a:pPr>
            <a:r>
              <a:rPr lang="ja-JP" altLang="en-US" sz="8000" dirty="0"/>
              <a:t>ありません。また、嘘も見抜けませんし調査漏れもありますし</a:t>
            </a:r>
            <a:endParaRPr lang="en-US" altLang="ja-JP" sz="8000" dirty="0"/>
          </a:p>
          <a:p>
            <a:pPr marL="0" indent="0">
              <a:buNone/>
            </a:pPr>
            <a:r>
              <a:rPr lang="ja-JP" altLang="en-US" sz="8000" dirty="0"/>
              <a:t>そもそも調査の限界点が低いです。</a:t>
            </a:r>
            <a:endParaRPr lang="en-US" altLang="ja-JP" sz="8000" dirty="0"/>
          </a:p>
          <a:p>
            <a:pPr marL="0" indent="0">
              <a:buNone/>
            </a:pPr>
            <a:endParaRPr lang="en-US" altLang="ja-JP" sz="8000" dirty="0"/>
          </a:p>
          <a:p>
            <a:pPr marL="0" indent="0">
              <a:buNone/>
            </a:pPr>
            <a:r>
              <a:rPr lang="en-US" altLang="ja-JP" sz="8000" dirty="0"/>
              <a:t>※</a:t>
            </a:r>
            <a:r>
              <a:rPr lang="ja-JP" altLang="en-US" sz="8000" dirty="0"/>
              <a:t>ビックモータース問題で初期の頃、外部弁護士が作成した第三者の片手落ち</a:t>
            </a:r>
            <a:endParaRPr lang="en-US" altLang="ja-JP" sz="8000" dirty="0"/>
          </a:p>
          <a:p>
            <a:pPr marL="0" indent="0">
              <a:buNone/>
            </a:pPr>
            <a:r>
              <a:rPr lang="ja-JP" altLang="en-US" sz="8000" dirty="0"/>
              <a:t>　の漏ればかりの調査報告書がいい例です。</a:t>
            </a:r>
            <a:endParaRPr lang="en-US" altLang="ja-JP" sz="8000" dirty="0"/>
          </a:p>
          <a:p>
            <a:pPr marL="0" indent="0">
              <a:buNone/>
            </a:pPr>
            <a:r>
              <a:rPr lang="en-US" altLang="ja-JP" sz="8000" dirty="0"/>
              <a:t>※</a:t>
            </a:r>
            <a:r>
              <a:rPr lang="ja-JP" altLang="en-US" sz="8000" dirty="0"/>
              <a:t>ジャニーズ事務所「再発防止委員会（弁護士）などもいい例です。</a:t>
            </a:r>
            <a:endParaRPr lang="en-US" altLang="ja-JP" sz="8000" dirty="0"/>
          </a:p>
          <a:p>
            <a:endParaRPr lang="en-US" altLang="ja-JP" dirty="0"/>
          </a:p>
          <a:p>
            <a:endParaRPr lang="en-US" altLang="ja-JP" dirty="0"/>
          </a:p>
        </p:txBody>
      </p:sp>
    </p:spTree>
    <p:extLst>
      <p:ext uri="{BB962C8B-B14F-4D97-AF65-F5344CB8AC3E}">
        <p14:creationId xmlns:p14="http://schemas.microsoft.com/office/powerpoint/2010/main" val="178803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4FD1B2-9FEF-46F9-2439-3500C21CB09D}"/>
              </a:ext>
            </a:extLst>
          </p:cNvPr>
          <p:cNvSpPr>
            <a:spLocks noGrp="1"/>
          </p:cNvSpPr>
          <p:nvPr>
            <p:ph type="title"/>
          </p:nvPr>
        </p:nvSpPr>
        <p:spPr>
          <a:xfrm>
            <a:off x="620487" y="326572"/>
            <a:ext cx="10396882" cy="674914"/>
          </a:xfrm>
        </p:spPr>
        <p:txBody>
          <a:bodyPr>
            <a:normAutofit fontScale="90000"/>
          </a:bodyPr>
          <a:lstStyle/>
          <a:p>
            <a:br>
              <a:rPr lang="en-US" altLang="ja-JP" sz="3600" b="1" i="0" dirty="0">
                <a:solidFill>
                  <a:srgbClr val="333333"/>
                </a:solidFill>
                <a:effectLst/>
                <a:latin typeface="ヒラギノ角ゴ Pro W3"/>
              </a:rPr>
            </a:br>
            <a:r>
              <a:rPr lang="ja-JP" altLang="en-US" sz="3600" b="1" i="0" dirty="0">
                <a:solidFill>
                  <a:srgbClr val="333333"/>
                </a:solidFill>
                <a:effectLst/>
                <a:latin typeface="ヒラギノ角ゴ Pro W3"/>
              </a:rPr>
              <a:t>ジャニーズ事務所「再発防止特別チーム」とは</a:t>
            </a:r>
            <a:br>
              <a:rPr lang="ja-JP" altLang="en-US" sz="3600" b="1" i="0" dirty="0">
                <a:solidFill>
                  <a:srgbClr val="333333"/>
                </a:solidFill>
                <a:effectLst/>
                <a:latin typeface="ヒラギノ角ゴ Pro W3"/>
              </a:rPr>
            </a:br>
            <a:endParaRPr kumimoji="1" lang="ja-JP" altLang="en-US" sz="3600" dirty="0"/>
          </a:p>
        </p:txBody>
      </p:sp>
      <p:sp>
        <p:nvSpPr>
          <p:cNvPr id="3" name="字幕 2">
            <a:extLst>
              <a:ext uri="{FF2B5EF4-FFF2-40B4-BE49-F238E27FC236}">
                <a16:creationId xmlns:a16="http://schemas.microsoft.com/office/drawing/2014/main" id="{CAF3FEA0-D82A-B85C-FF3D-BE5EE2166994}"/>
              </a:ext>
            </a:extLst>
          </p:cNvPr>
          <p:cNvSpPr txBox="1">
            <a:spLocks/>
          </p:cNvSpPr>
          <p:nvPr/>
        </p:nvSpPr>
        <p:spPr>
          <a:xfrm>
            <a:off x="1246928" y="1197429"/>
            <a:ext cx="9144000" cy="501831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600" dirty="0">
                <a:latin typeface="Daytona" panose="020B0604030500040204" pitchFamily="34" charset="0"/>
              </a:rPr>
              <a:t>検事総長経験者、精神科医</a:t>
            </a:r>
            <a:r>
              <a:rPr lang="en-US" altLang="ja-JP" sz="2600" dirty="0">
                <a:latin typeface="Daytona" panose="020B0604030500040204" pitchFamily="34" charset="0"/>
              </a:rPr>
              <a:t>WBC</a:t>
            </a:r>
            <a:r>
              <a:rPr lang="ja-JP" altLang="en-US" sz="2600" dirty="0">
                <a:latin typeface="Daytona" panose="020B0604030500040204" pitchFamily="34" charset="0"/>
              </a:rPr>
              <a:t>侍ジャパンのヘッドコーチ</a:t>
            </a:r>
            <a:endParaRPr lang="en-US" altLang="ja-JP" sz="2600" dirty="0">
              <a:latin typeface="Daytona" panose="020B0604030500040204" pitchFamily="34" charset="0"/>
            </a:endParaRPr>
          </a:p>
          <a:p>
            <a:pPr marL="0" indent="0">
              <a:buNone/>
            </a:pPr>
            <a:r>
              <a:rPr lang="ja-JP" altLang="en-US" sz="2600" dirty="0">
                <a:latin typeface="Daytona" panose="020B0604030500040204" pitchFamily="34" charset="0"/>
              </a:rPr>
              <a:t>白井一幸氏など錚々たる面々でありますが、</a:t>
            </a:r>
            <a:endParaRPr lang="en-US" altLang="ja-JP" sz="2600" dirty="0">
              <a:latin typeface="Daytona" panose="020B0604030500040204" pitchFamily="34" charset="0"/>
            </a:endParaRPr>
          </a:p>
          <a:p>
            <a:pPr marL="0" indent="0">
              <a:buNone/>
            </a:pPr>
            <a:r>
              <a:rPr lang="ja-JP" altLang="en-US" sz="2600" dirty="0">
                <a:latin typeface="Daytona" panose="020B0604030500040204" pitchFamily="34" charset="0"/>
              </a:rPr>
              <a:t>「何故そのよな問題が起きたのか？」</a:t>
            </a:r>
            <a:endParaRPr lang="en-US" altLang="ja-JP" sz="2600" dirty="0">
              <a:latin typeface="Daytona" panose="020B0604030500040204" pitchFamily="34" charset="0"/>
            </a:endParaRPr>
          </a:p>
          <a:p>
            <a:pPr marL="0" indent="0">
              <a:buNone/>
            </a:pPr>
            <a:r>
              <a:rPr lang="ja-JP" altLang="en-US" sz="2600" dirty="0">
                <a:latin typeface="Daytona" panose="020B0604030500040204" pitchFamily="34" charset="0"/>
              </a:rPr>
              <a:t>そもそも「ジャニー喜多川の違法行為を止める事はできなかっ</a:t>
            </a:r>
            <a:endParaRPr lang="en-US" altLang="ja-JP" sz="2600" dirty="0">
              <a:latin typeface="Daytona" panose="020B0604030500040204" pitchFamily="34" charset="0"/>
            </a:endParaRPr>
          </a:p>
          <a:p>
            <a:pPr marL="0" indent="0">
              <a:buNone/>
            </a:pPr>
            <a:r>
              <a:rPr lang="ja-JP" altLang="en-US" sz="2600" dirty="0">
                <a:latin typeface="Daytona" panose="020B0604030500040204" pitchFamily="34" charset="0"/>
              </a:rPr>
              <a:t>たのか？」そして芸能界全体が「なぜ長年隠蔽していたのか？」など</a:t>
            </a:r>
            <a:endParaRPr lang="en-US" altLang="ja-JP" sz="2600" dirty="0">
              <a:latin typeface="Daytona" panose="020B0604030500040204" pitchFamily="34" charset="0"/>
            </a:endParaRPr>
          </a:p>
          <a:p>
            <a:pPr marL="0" indent="0">
              <a:buNone/>
            </a:pPr>
            <a:r>
              <a:rPr lang="ja-JP" altLang="en-US" sz="2600" dirty="0">
                <a:latin typeface="Daytona" panose="020B0604030500040204" pitchFamily="34" charset="0"/>
              </a:rPr>
              <a:t>「闇」の部分には再発防止特別チームは一切切り込んでいません！　</a:t>
            </a:r>
            <a:endParaRPr lang="en-US" altLang="ja-JP" sz="2600">
              <a:latin typeface="Daytona" panose="020B0604030500040204" pitchFamily="34" charset="0"/>
            </a:endParaRPr>
          </a:p>
          <a:p>
            <a:pPr marL="0" indent="0">
              <a:buNone/>
            </a:pPr>
            <a:r>
              <a:rPr lang="ja-JP" altLang="en-US" sz="2600">
                <a:latin typeface="Daytona" panose="020B0604030500040204" pitchFamily="34" charset="0"/>
              </a:rPr>
              <a:t>当時</a:t>
            </a:r>
            <a:r>
              <a:rPr lang="ja-JP" altLang="en-US" sz="2600" dirty="0">
                <a:latin typeface="Daytona" panose="020B0604030500040204" pitchFamily="34" charset="0"/>
              </a:rPr>
              <a:t>の被害者達は「声を上げれなかった」のでは無く、「声を上</a:t>
            </a:r>
            <a:endParaRPr lang="en-US" altLang="ja-JP" sz="2600" dirty="0">
              <a:latin typeface="Daytona" panose="020B0604030500040204" pitchFamily="34" charset="0"/>
            </a:endParaRPr>
          </a:p>
          <a:p>
            <a:pPr marL="0" indent="0">
              <a:buNone/>
            </a:pPr>
            <a:r>
              <a:rPr lang="ja-JP" altLang="en-US" sz="2600" dirty="0">
                <a:latin typeface="Daytona" panose="020B0604030500040204" pitchFamily="34" charset="0"/>
              </a:rPr>
              <a:t>　　　　げて「もみ消される」からあげれなかった」のです。</a:t>
            </a:r>
            <a:endParaRPr lang="en-US" altLang="ja-JP" sz="2600" dirty="0">
              <a:latin typeface="Daytona" panose="020B0604030500040204" pitchFamily="34" charset="0"/>
            </a:endParaRPr>
          </a:p>
          <a:p>
            <a:pPr marL="0" indent="0">
              <a:buNone/>
            </a:pPr>
            <a:endParaRPr lang="en-US" altLang="ja-JP" sz="2600" dirty="0">
              <a:latin typeface="Daytona" panose="020B0604030500040204" pitchFamily="34" charset="0"/>
            </a:endParaRPr>
          </a:p>
          <a:p>
            <a:pPr marL="0" indent="0">
              <a:buNone/>
            </a:pPr>
            <a:r>
              <a:rPr lang="ja-JP" altLang="en-US" sz="2600" dirty="0">
                <a:latin typeface="Daytona" panose="020B0604030500040204" pitchFamily="34" charset="0"/>
              </a:rPr>
              <a:t>偉い人達が立ち上げた「再発防止特別チーム」は名前は立派ですが</a:t>
            </a:r>
            <a:endParaRPr lang="en-US" altLang="ja-JP" sz="2600" dirty="0">
              <a:latin typeface="Daytona" panose="020B0604030500040204" pitchFamily="34" charset="0"/>
            </a:endParaRPr>
          </a:p>
          <a:p>
            <a:pPr marL="0" indent="0">
              <a:buNone/>
            </a:pPr>
            <a:r>
              <a:rPr lang="ja-JP" altLang="en-US" sz="2600" dirty="0">
                <a:latin typeface="Daytona" panose="020B0604030500040204" pitchFamily="34" charset="0"/>
              </a:rPr>
              <a:t>肝心なこの部分には触れていません。</a:t>
            </a:r>
            <a:endParaRPr lang="en-US" altLang="ja-JP" sz="2600" dirty="0">
              <a:latin typeface="Daytona" panose="020B0604030500040204" pitchFamily="34" charset="0"/>
            </a:endParaRPr>
          </a:p>
          <a:p>
            <a:pPr marL="0" indent="0">
              <a:buNone/>
            </a:pPr>
            <a:endParaRPr lang="en-US" altLang="ja-JP" sz="2600" dirty="0">
              <a:latin typeface="Daytona" panose="020B0604030500040204" pitchFamily="34" charset="0"/>
            </a:endParaRPr>
          </a:p>
          <a:p>
            <a:pPr marL="0" indent="0">
              <a:buNone/>
            </a:pPr>
            <a:r>
              <a:rPr lang="ja-JP" altLang="en-US" sz="2600" dirty="0">
                <a:latin typeface="Daytona" panose="020B0604030500040204" pitchFamily="34" charset="0"/>
              </a:rPr>
              <a:t>これでは隠蔽していたマスコミと変わらない対応です。</a:t>
            </a:r>
            <a:endParaRPr lang="en-US" altLang="ja-JP" sz="2600" dirty="0">
              <a:latin typeface="Daytona" panose="020B0604030500040204" pitchFamily="34" charset="0"/>
            </a:endParaRPr>
          </a:p>
          <a:p>
            <a:pPr marL="0" indent="0">
              <a:buNone/>
            </a:pPr>
            <a:endParaRPr lang="en-US" altLang="ja-JP" sz="6000" b="0" i="0" dirty="0">
              <a:effectLst/>
              <a:latin typeface="ヒラギノ角ゴ Pro W3"/>
            </a:endParaRPr>
          </a:p>
          <a:p>
            <a:endParaRPr lang="en-US" altLang="ja-JP" dirty="0"/>
          </a:p>
          <a:p>
            <a:endParaRPr lang="en-US" altLang="ja-JP" dirty="0"/>
          </a:p>
        </p:txBody>
      </p:sp>
    </p:spTree>
    <p:extLst>
      <p:ext uri="{BB962C8B-B14F-4D97-AF65-F5344CB8AC3E}">
        <p14:creationId xmlns:p14="http://schemas.microsoft.com/office/powerpoint/2010/main" val="1271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72456D-F7EE-2CBE-427E-8DD1C5D8DFF6}"/>
              </a:ext>
            </a:extLst>
          </p:cNvPr>
          <p:cNvSpPr>
            <a:spLocks noGrp="1"/>
          </p:cNvSpPr>
          <p:nvPr>
            <p:ph type="title"/>
          </p:nvPr>
        </p:nvSpPr>
        <p:spPr>
          <a:xfrm>
            <a:off x="293916" y="359228"/>
            <a:ext cx="10396882" cy="424543"/>
          </a:xfrm>
        </p:spPr>
        <p:txBody>
          <a:bodyPr>
            <a:normAutofit fontScale="90000"/>
          </a:bodyPr>
          <a:lstStyle/>
          <a:p>
            <a:r>
              <a:rPr lang="ja-JP" altLang="en-US" sz="3200" dirty="0"/>
              <a:t>ビック・モータース問題とは</a:t>
            </a:r>
            <a:endParaRPr kumimoji="1" lang="ja-JP" altLang="en-US" sz="3200" dirty="0"/>
          </a:p>
        </p:txBody>
      </p:sp>
      <p:sp>
        <p:nvSpPr>
          <p:cNvPr id="3" name="字幕 2">
            <a:extLst>
              <a:ext uri="{FF2B5EF4-FFF2-40B4-BE49-F238E27FC236}">
                <a16:creationId xmlns:a16="http://schemas.microsoft.com/office/drawing/2014/main" id="{25742F9C-F283-F9D9-0062-BFFEA6D48B6E}"/>
              </a:ext>
            </a:extLst>
          </p:cNvPr>
          <p:cNvSpPr txBox="1">
            <a:spLocks/>
          </p:cNvSpPr>
          <p:nvPr/>
        </p:nvSpPr>
        <p:spPr>
          <a:xfrm>
            <a:off x="1110343" y="919844"/>
            <a:ext cx="9144000" cy="5018312"/>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400" b="0" i="0" dirty="0">
                <a:solidFill>
                  <a:srgbClr val="4D4D4D"/>
                </a:solidFill>
                <a:effectLst/>
                <a:latin typeface="游ゴシック" panose="020B0400000000000000" pitchFamily="50" charset="-128"/>
                <a:ea typeface="游ゴシック" panose="020B0400000000000000" pitchFamily="50" charset="-128"/>
              </a:rPr>
              <a:t>保険金詐欺事案など様々な事件を提起し早期から日経新聞など</a:t>
            </a:r>
            <a:endParaRPr lang="en-US" altLang="ja-JP" sz="4400" b="0" i="0" dirty="0">
              <a:solidFill>
                <a:srgbClr val="4D4D4D"/>
              </a:solidFill>
              <a:effectLst/>
              <a:latin typeface="游ゴシック" panose="020B0400000000000000" pitchFamily="50" charset="-128"/>
              <a:ea typeface="游ゴシック" panose="020B0400000000000000" pitchFamily="50" charset="-128"/>
            </a:endParaRPr>
          </a:p>
          <a:p>
            <a:pPr marL="0" indent="0">
              <a:buNone/>
            </a:pPr>
            <a:r>
              <a:rPr lang="ja-JP" altLang="en-US" sz="4400" b="0" i="0" dirty="0">
                <a:solidFill>
                  <a:srgbClr val="4D4D4D"/>
                </a:solidFill>
                <a:effectLst/>
                <a:latin typeface="游ゴシック" panose="020B0400000000000000" pitchFamily="50" charset="-128"/>
                <a:ea typeface="游ゴシック" panose="020B0400000000000000" pitchFamily="50" charset="-128"/>
              </a:rPr>
              <a:t>一部のマスコミは早期から報道していいたが、さほど大きな事件にはならなった。</a:t>
            </a:r>
          </a:p>
          <a:p>
            <a:pPr marL="0" indent="0">
              <a:buNone/>
            </a:pPr>
            <a:endParaRPr lang="ja-JP" altLang="en-US" sz="4400" b="0" i="0" dirty="0">
              <a:solidFill>
                <a:srgbClr val="4D4D4D"/>
              </a:solidFill>
              <a:effectLst/>
              <a:latin typeface="游ゴシック" panose="020B0400000000000000" pitchFamily="50" charset="-128"/>
              <a:ea typeface="游ゴシック" panose="020B0400000000000000" pitchFamily="50" charset="-128"/>
            </a:endParaRPr>
          </a:p>
          <a:p>
            <a:pPr marL="0" indent="0">
              <a:buNone/>
            </a:pPr>
            <a:r>
              <a:rPr lang="ja-JP" altLang="en-US" sz="4400" b="0" i="0" dirty="0">
                <a:solidFill>
                  <a:srgbClr val="4D4D4D"/>
                </a:solidFill>
                <a:effectLst/>
                <a:latin typeface="游ゴシック" panose="020B0400000000000000" pitchFamily="50" charset="-128"/>
                <a:ea typeface="游ゴシック" panose="020B0400000000000000" pitchFamily="50" charset="-128"/>
              </a:rPr>
              <a:t>しかし、ある日を皮切りに一斉報道が行われ更に「炎上」！マスコミによ</a:t>
            </a:r>
            <a:endParaRPr lang="en-US" altLang="ja-JP" sz="4400" b="0" i="0" dirty="0">
              <a:solidFill>
                <a:srgbClr val="4D4D4D"/>
              </a:solidFill>
              <a:effectLst/>
              <a:latin typeface="游ゴシック" panose="020B0400000000000000" pitchFamily="50" charset="-128"/>
              <a:ea typeface="游ゴシック" panose="020B0400000000000000" pitchFamily="50" charset="-128"/>
            </a:endParaRPr>
          </a:p>
          <a:p>
            <a:pPr marL="0" indent="0">
              <a:buNone/>
            </a:pPr>
            <a:r>
              <a:rPr lang="ja-JP" altLang="en-US" sz="4400" b="0" i="0" dirty="0">
                <a:solidFill>
                  <a:srgbClr val="4D4D4D"/>
                </a:solidFill>
                <a:effectLst/>
                <a:latin typeface="游ゴシック" panose="020B0400000000000000" pitchFamily="50" charset="-128"/>
                <a:ea typeface="游ゴシック" panose="020B0400000000000000" pitchFamily="50" charset="-128"/>
              </a:rPr>
              <a:t>り次々に問題が浮き彫りに・・その後、社員の自殺など、数々の問題が浮</a:t>
            </a:r>
            <a:endParaRPr lang="en-US" altLang="ja-JP" sz="4400" b="0" i="0" dirty="0">
              <a:solidFill>
                <a:srgbClr val="4D4D4D"/>
              </a:solidFill>
              <a:effectLst/>
              <a:latin typeface="游ゴシック" panose="020B0400000000000000" pitchFamily="50" charset="-128"/>
              <a:ea typeface="游ゴシック" panose="020B0400000000000000" pitchFamily="50" charset="-128"/>
            </a:endParaRPr>
          </a:p>
          <a:p>
            <a:pPr marL="0" indent="0">
              <a:buNone/>
            </a:pPr>
            <a:r>
              <a:rPr lang="ja-JP" altLang="en-US" sz="4400" b="0" i="0" dirty="0">
                <a:solidFill>
                  <a:srgbClr val="4D4D4D"/>
                </a:solidFill>
                <a:effectLst/>
                <a:latin typeface="游ゴシック" panose="020B0400000000000000" pitchFamily="50" charset="-128"/>
                <a:ea typeface="游ゴシック" panose="020B0400000000000000" pitchFamily="50" charset="-128"/>
              </a:rPr>
              <a:t>上した。報道</a:t>
            </a:r>
            <a:r>
              <a:rPr lang="ja-JP" altLang="en-US" sz="4400" dirty="0">
                <a:solidFill>
                  <a:srgbClr val="4D4D4D"/>
                </a:solidFill>
                <a:latin typeface="游ゴシック" panose="020B0400000000000000" pitchFamily="50" charset="-128"/>
                <a:ea typeface="游ゴシック" panose="020B0400000000000000" pitchFamily="50" charset="-128"/>
              </a:rPr>
              <a:t>殆どは</a:t>
            </a:r>
            <a:r>
              <a:rPr lang="ja-JP" altLang="en-US" sz="4400" b="0" i="0" dirty="0">
                <a:solidFill>
                  <a:srgbClr val="4D4D4D"/>
                </a:solidFill>
                <a:effectLst/>
                <a:latin typeface="游ゴシック" panose="020B0400000000000000" pitchFamily="50" charset="-128"/>
                <a:ea typeface="游ゴシック" panose="020B0400000000000000" pitchFamily="50" charset="-128"/>
              </a:rPr>
              <a:t>創業者グループの横暴であった！</a:t>
            </a:r>
          </a:p>
          <a:p>
            <a:pPr marL="0" indent="0">
              <a:buNone/>
            </a:pPr>
            <a:endParaRPr lang="en-US" altLang="ja-JP" sz="4400" b="0" i="0" dirty="0">
              <a:solidFill>
                <a:srgbClr val="4D4D4D"/>
              </a:solidFill>
              <a:effectLst/>
              <a:latin typeface="游ゴシック" panose="020B0400000000000000" pitchFamily="50" charset="-128"/>
              <a:ea typeface="游ゴシック" panose="020B0400000000000000" pitchFamily="50" charset="-128"/>
            </a:endParaRPr>
          </a:p>
          <a:p>
            <a:pPr marL="0" indent="0">
              <a:buNone/>
            </a:pPr>
            <a:r>
              <a:rPr lang="ja-JP" altLang="en-US" sz="4400" b="0" i="0" dirty="0">
                <a:solidFill>
                  <a:srgbClr val="4D4D4D"/>
                </a:solidFill>
                <a:effectLst/>
                <a:latin typeface="游ゴシック" panose="020B0400000000000000" pitchFamily="50" charset="-128"/>
                <a:ea typeface="游ゴシック" panose="020B0400000000000000" pitchFamily="50" charset="-128"/>
              </a:rPr>
              <a:t>しかし、２０２３年６月２６日　シティユーワ法律事務所　委員長</a:t>
            </a:r>
            <a:endParaRPr lang="en-US" altLang="ja-JP" sz="4400" b="0" i="0" dirty="0">
              <a:solidFill>
                <a:srgbClr val="4D4D4D"/>
              </a:solidFill>
              <a:effectLst/>
              <a:latin typeface="游ゴシック" panose="020B0400000000000000" pitchFamily="50" charset="-128"/>
              <a:ea typeface="游ゴシック" panose="020B0400000000000000" pitchFamily="50" charset="-128"/>
            </a:endParaRPr>
          </a:p>
          <a:p>
            <a:pPr marL="0" indent="0">
              <a:buNone/>
            </a:pPr>
            <a:r>
              <a:rPr lang="ja-JP" altLang="en-US" sz="4400" b="0" i="0" dirty="0">
                <a:solidFill>
                  <a:srgbClr val="4D4D4D"/>
                </a:solidFill>
                <a:effectLst/>
                <a:latin typeface="游ゴシック" panose="020B0400000000000000" pitchFamily="50" charset="-128"/>
                <a:ea typeface="游ゴシック" panose="020B0400000000000000" pitchFamily="50" charset="-128"/>
              </a:rPr>
              <a:t>弁護士　青沼隆之（元検事）　委員　弁護士大谷晃大 （元検事）委員　</a:t>
            </a:r>
            <a:endParaRPr lang="en-US" altLang="ja-JP" sz="4400" b="0" i="0" dirty="0">
              <a:solidFill>
                <a:srgbClr val="4D4D4D"/>
              </a:solidFill>
              <a:effectLst/>
              <a:latin typeface="游ゴシック" panose="020B0400000000000000" pitchFamily="50" charset="-128"/>
              <a:ea typeface="游ゴシック" panose="020B0400000000000000" pitchFamily="50" charset="-128"/>
            </a:endParaRPr>
          </a:p>
          <a:p>
            <a:pPr marL="0" indent="0">
              <a:buNone/>
            </a:pPr>
            <a:r>
              <a:rPr lang="ja-JP" altLang="en-US" sz="4400" b="0" i="0" dirty="0">
                <a:solidFill>
                  <a:srgbClr val="4D4D4D"/>
                </a:solidFill>
                <a:effectLst/>
                <a:latin typeface="游ゴシック" panose="020B0400000000000000" pitchFamily="50" charset="-128"/>
                <a:ea typeface="游ゴシック" panose="020B0400000000000000" pitchFamily="50" charset="-128"/>
              </a:rPr>
              <a:t>弁護士　政木道夫（元検事）らが作成した「特別委員会」調査報告書には</a:t>
            </a:r>
            <a:endParaRPr lang="en-US" altLang="ja-JP" sz="4400" b="0" i="0" dirty="0">
              <a:solidFill>
                <a:srgbClr val="4D4D4D"/>
              </a:solidFill>
              <a:effectLst/>
              <a:latin typeface="游ゴシック" panose="020B0400000000000000" pitchFamily="50" charset="-128"/>
              <a:ea typeface="游ゴシック" panose="020B0400000000000000" pitchFamily="50" charset="-128"/>
            </a:endParaRPr>
          </a:p>
          <a:p>
            <a:pPr marL="0" indent="0">
              <a:buNone/>
            </a:pPr>
            <a:r>
              <a:rPr lang="ja-JP" altLang="en-US" sz="4400" b="0" i="0" dirty="0">
                <a:solidFill>
                  <a:srgbClr val="4D4D4D"/>
                </a:solidFill>
                <a:effectLst/>
                <a:latin typeface="游ゴシック" panose="020B0400000000000000" pitchFamily="50" charset="-128"/>
                <a:ea typeface="游ゴシック" panose="020B0400000000000000" pitchFamily="50" charset="-128"/>
              </a:rPr>
              <a:t>社長や息子の横暴は一切切り込んでおらず、尚且つ何故、</a:t>
            </a:r>
            <a:endParaRPr lang="en-US" altLang="ja-JP" sz="4400" b="0" i="0" dirty="0">
              <a:solidFill>
                <a:srgbClr val="4D4D4D"/>
              </a:solidFill>
              <a:effectLst/>
              <a:latin typeface="游ゴシック" panose="020B0400000000000000" pitchFamily="50" charset="-128"/>
              <a:ea typeface="游ゴシック" panose="020B0400000000000000" pitchFamily="50" charset="-128"/>
            </a:endParaRPr>
          </a:p>
          <a:p>
            <a:pPr marL="0" indent="0">
              <a:buNone/>
            </a:pPr>
            <a:r>
              <a:rPr lang="ja-JP" altLang="en-US" sz="4400" b="0" i="0" dirty="0">
                <a:solidFill>
                  <a:srgbClr val="4D4D4D"/>
                </a:solidFill>
                <a:effectLst/>
                <a:latin typeface="游ゴシック" panose="020B0400000000000000" pitchFamily="50" charset="-128"/>
                <a:ea typeface="游ゴシック" panose="020B0400000000000000" pitchFamily="50" charset="-128"/>
              </a:rPr>
              <a:t>「社長とその息子の暴走を止めれなかったのか？」など深層部分にも</a:t>
            </a:r>
            <a:endParaRPr lang="en-US" altLang="ja-JP" sz="4400" b="0" i="0" dirty="0">
              <a:solidFill>
                <a:srgbClr val="4D4D4D"/>
              </a:solidFill>
              <a:effectLst/>
              <a:latin typeface="游ゴシック" panose="020B0400000000000000" pitchFamily="50" charset="-128"/>
              <a:ea typeface="游ゴシック" panose="020B0400000000000000" pitchFamily="50" charset="-128"/>
            </a:endParaRPr>
          </a:p>
          <a:p>
            <a:pPr marL="0" indent="0">
              <a:buNone/>
            </a:pPr>
            <a:r>
              <a:rPr lang="ja-JP" altLang="en-US" sz="4400">
                <a:solidFill>
                  <a:srgbClr val="4D4D4D"/>
                </a:solidFill>
                <a:latin typeface="游ゴシック" panose="020B0400000000000000" pitchFamily="50" charset="-128"/>
                <a:ea typeface="游ゴシック" panose="020B0400000000000000" pitchFamily="50" charset="-128"/>
              </a:rPr>
              <a:t>触れていなかった。</a:t>
            </a:r>
            <a:endParaRPr lang="ja-JP" altLang="en-US" sz="4400" b="0" i="0" dirty="0">
              <a:solidFill>
                <a:srgbClr val="4D4D4D"/>
              </a:solidFill>
              <a:effectLst/>
              <a:latin typeface="游ゴシック" panose="020B0400000000000000" pitchFamily="50" charset="-128"/>
              <a:ea typeface="游ゴシック" panose="020B0400000000000000" pitchFamily="50" charset="-128"/>
            </a:endParaRPr>
          </a:p>
          <a:p>
            <a:pPr marL="0" indent="0">
              <a:buNone/>
            </a:pPr>
            <a:endParaRPr lang="en-US" altLang="ja-JP" sz="6000" b="0" i="0" dirty="0">
              <a:effectLst/>
              <a:latin typeface="ヒラギノ角ゴ Pro W3"/>
            </a:endParaRPr>
          </a:p>
          <a:p>
            <a:endParaRPr lang="en-US" altLang="ja-JP" dirty="0"/>
          </a:p>
          <a:p>
            <a:endParaRPr lang="en-US" altLang="ja-JP" dirty="0"/>
          </a:p>
        </p:txBody>
      </p:sp>
    </p:spTree>
    <p:extLst>
      <p:ext uri="{BB962C8B-B14F-4D97-AF65-F5344CB8AC3E}">
        <p14:creationId xmlns:p14="http://schemas.microsoft.com/office/powerpoint/2010/main" val="390330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C8971-A150-AEE9-97AB-43B5EE46120E}"/>
              </a:ext>
            </a:extLst>
          </p:cNvPr>
          <p:cNvSpPr>
            <a:spLocks noGrp="1"/>
          </p:cNvSpPr>
          <p:nvPr>
            <p:ph type="title"/>
          </p:nvPr>
        </p:nvSpPr>
        <p:spPr/>
        <p:txBody>
          <a:bodyPr>
            <a:normAutofit/>
          </a:bodyPr>
          <a:lstStyle/>
          <a:p>
            <a:r>
              <a:rPr kumimoji="1" lang="ja-JP" altLang="en-US" sz="2800" b="1" dirty="0"/>
              <a:t>餅は餅屋に（</a:t>
            </a:r>
            <a:r>
              <a:rPr lang="ja-JP" altLang="en-US" sz="2800" dirty="0"/>
              <a:t>各種問題には必ず各種専門家が存在しています。）</a:t>
            </a:r>
            <a:br>
              <a:rPr lang="en-US" altLang="ja-JP" sz="2800" dirty="0"/>
            </a:br>
            <a:endParaRPr kumimoji="1" lang="ja-JP" altLang="en-US" sz="2800" b="1" dirty="0"/>
          </a:p>
        </p:txBody>
      </p:sp>
      <p:sp>
        <p:nvSpPr>
          <p:cNvPr id="3" name="字幕 2">
            <a:extLst>
              <a:ext uri="{FF2B5EF4-FFF2-40B4-BE49-F238E27FC236}">
                <a16:creationId xmlns:a16="http://schemas.microsoft.com/office/drawing/2014/main" id="{5A05F6ED-01CB-4D2C-53D4-3E88AF2B7014}"/>
              </a:ext>
            </a:extLst>
          </p:cNvPr>
          <p:cNvSpPr txBox="1">
            <a:spLocks/>
          </p:cNvSpPr>
          <p:nvPr/>
        </p:nvSpPr>
        <p:spPr>
          <a:xfrm>
            <a:off x="1186542" y="1588180"/>
            <a:ext cx="9144000" cy="4823505"/>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6400" dirty="0"/>
          </a:p>
          <a:p>
            <a:pPr marL="0" indent="0">
              <a:buNone/>
            </a:pPr>
            <a:r>
              <a:rPr lang="ja-JP" altLang="en-US" sz="8000" dirty="0"/>
              <a:t>法律問題＝弁護士</a:t>
            </a:r>
            <a:endParaRPr lang="en-US" altLang="ja-JP" sz="8000" dirty="0"/>
          </a:p>
          <a:p>
            <a:pPr marL="0" indent="0">
              <a:buNone/>
            </a:pPr>
            <a:r>
              <a:rPr lang="ja-JP" altLang="en-US" sz="8000" dirty="0"/>
              <a:t>登記＝司法書士</a:t>
            </a:r>
            <a:endParaRPr lang="en-US" altLang="ja-JP" sz="8000" dirty="0"/>
          </a:p>
          <a:p>
            <a:pPr marL="0" indent="0">
              <a:buNone/>
            </a:pPr>
            <a:r>
              <a:rPr lang="ja-JP" altLang="en-US" sz="8000" dirty="0"/>
              <a:t>行政手続き＝行政書士</a:t>
            </a:r>
            <a:endParaRPr lang="en-US" altLang="ja-JP" sz="8000" dirty="0"/>
          </a:p>
          <a:p>
            <a:pPr marL="0" indent="0">
              <a:buNone/>
            </a:pPr>
            <a:r>
              <a:rPr lang="ja-JP" altLang="en-US" sz="8000" dirty="0"/>
              <a:t>不動産調査＝土地家屋調査士</a:t>
            </a:r>
            <a:endParaRPr lang="en-US" altLang="ja-JP" sz="8000" dirty="0"/>
          </a:p>
          <a:p>
            <a:pPr marL="0" indent="0">
              <a:buNone/>
            </a:pPr>
            <a:r>
              <a:rPr lang="ja-JP" altLang="en-US" sz="8000" dirty="0"/>
              <a:t>各種鑑定＝筆跡鑑定・土地家屋鑑定士など</a:t>
            </a:r>
            <a:endParaRPr lang="en-US" altLang="ja-JP" sz="8000" dirty="0"/>
          </a:p>
          <a:p>
            <a:pPr marL="0" indent="0">
              <a:buNone/>
            </a:pPr>
            <a:r>
              <a:rPr lang="ja-JP" altLang="en-US" sz="8000" dirty="0"/>
              <a:t>各種調査＝・調査会社</a:t>
            </a:r>
            <a:endParaRPr lang="en-US" altLang="ja-JP" sz="8000" dirty="0"/>
          </a:p>
          <a:p>
            <a:pPr marL="0" indent="0">
              <a:buNone/>
            </a:pPr>
            <a:r>
              <a:rPr lang="ja-JP" altLang="en-US" sz="8000" dirty="0"/>
              <a:t>問題解決改善活動＝・専門コンサルタント</a:t>
            </a:r>
            <a:endParaRPr lang="en-US" altLang="ja-JP" sz="8000" dirty="0"/>
          </a:p>
          <a:p>
            <a:pPr marL="0" indent="0">
              <a:buNone/>
            </a:pPr>
            <a:endParaRPr lang="en-US" altLang="ja-JP" sz="9600" dirty="0"/>
          </a:p>
          <a:p>
            <a:pPr marL="0" indent="0">
              <a:buNone/>
            </a:pPr>
            <a:endParaRPr lang="en-US" altLang="ja-JP" dirty="0"/>
          </a:p>
          <a:p>
            <a:endParaRPr lang="en-US" altLang="ja-JP" dirty="0"/>
          </a:p>
          <a:p>
            <a:endParaRPr lang="en-US" altLang="ja-JP" dirty="0"/>
          </a:p>
        </p:txBody>
      </p:sp>
    </p:spTree>
    <p:extLst>
      <p:ext uri="{BB962C8B-B14F-4D97-AF65-F5344CB8AC3E}">
        <p14:creationId xmlns:p14="http://schemas.microsoft.com/office/powerpoint/2010/main" val="14278769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メイン イベント">
  <a:themeElements>
    <a:clrScheme name="メイン イベント">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メイン イベント">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メイン イベント">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TM04033927[[fn=メイン イベント]]</Template>
  <TotalTime>281</TotalTime>
  <Words>1363</Words>
  <Application>Microsoft Office PowerPoint</Application>
  <PresentationFormat>ワイド画面</PresentationFormat>
  <Paragraphs>122</Paragraphs>
  <Slides>10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DengXian</vt:lpstr>
      <vt:lpstr>ヒラギノ角ゴ Pro W3</vt:lpstr>
      <vt:lpstr>游ゴシック</vt:lpstr>
      <vt:lpstr>Arial</vt:lpstr>
      <vt:lpstr>Daytona</vt:lpstr>
      <vt:lpstr>Impact</vt:lpstr>
      <vt:lpstr>Segoe UI</vt:lpstr>
      <vt:lpstr>メイン イベント</vt:lpstr>
      <vt:lpstr>問題解決に向けての実態調査のご提案</vt:lpstr>
      <vt:lpstr>PowerPoint プレゼンテーション</vt:lpstr>
      <vt:lpstr>PowerPoint プレゼンテーション</vt:lpstr>
      <vt:lpstr>実態調査は誰ができるのか？ 第三者委員会などで弁護士を使う理由？</vt:lpstr>
      <vt:lpstr>「弁護士フィールド」と「専門家のフィールド」双方の違いを知る</vt:lpstr>
      <vt:lpstr>※第三者委員会を弁護士行えば公平（透明）なだけ？ 　番外編</vt:lpstr>
      <vt:lpstr> ジャニーズ事務所「再発防止特別チーム」とは </vt:lpstr>
      <vt:lpstr>ビック・モータース問題とは</vt:lpstr>
      <vt:lpstr>餅は餅屋に（各種問題には必ず各種専門家が存在しています。） </vt:lpstr>
      <vt:lpstr>エコワークがご提案する問題原因調査＆ 　　　　　　　　　　　問題解決策のご提案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問題解決に向けての実態調査のご提案</dc:title>
  <dc:creator>TAKUTOKU N</dc:creator>
  <cp:lastModifiedBy>TAKUTOKU N</cp:lastModifiedBy>
  <cp:revision>2</cp:revision>
  <dcterms:created xsi:type="dcterms:W3CDTF">2023-08-04T00:19:48Z</dcterms:created>
  <dcterms:modified xsi:type="dcterms:W3CDTF">2023-08-06T22:25:21Z</dcterms:modified>
</cp:coreProperties>
</file>